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Layouts/slideLayout114.xml" ContentType="application/vnd.openxmlformats-officedocument.presentationml.slideLayout+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Masters/slideMaster8.xml" ContentType="application/vnd.openxmlformats-officedocument.presentationml.slideMaster+xml"/>
  <Override PartName="/ppt/slideLayouts/slideLayout113.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Masters/slideMaster9.xml" ContentType="application/vnd.openxmlformats-officedocument.presentationml.slideMaster+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Masters/slideMaster7.xml" ContentType="application/vnd.openxmlformats-officedocument.presentationml.slideMaster+xml"/>
  <Override PartName="/ppt/slideLayouts/slideLayout101.xml" ContentType="application/vnd.openxmlformats-officedocument.presentationml.slideLayout+xml"/>
  <Override PartName="/ppt/slideMasters/slideMaster1.xml" ContentType="application/vnd.openxmlformats-officedocument.presentationml.slideMaster+xml"/>
  <Override PartName="/ppt/slideLayouts/slideLayout42.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18.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73.xml" ContentType="application/vnd.openxmlformats-officedocument.presentationml.slideLayout+xml"/>
  <Override PartName="/ppt/slideLayouts/slideLayout82.xml" ContentType="application/vnd.openxmlformats-officedocument.presentationml.slideLayout+xml"/>
  <Override PartName="/ppt/slideLayouts/slideLayout36.xml" ContentType="application/vnd.openxmlformats-officedocument.presentationml.slideLayout+xml"/>
  <Override PartName="/ppt/slideLayouts/slideLayout41.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30.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85.xml" ContentType="application/vnd.openxmlformats-officedocument.presentationml.slideLayout+xml"/>
  <Override PartName="/ppt/slideLayouts/slideLayout35.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87.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88.xml" ContentType="application/vnd.openxmlformats-officedocument.presentationml.slideLayout+xml"/>
  <Override PartName="/ppt/slideLayouts/slideLayout7.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32.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86.xml" ContentType="application/vnd.openxmlformats-officedocument.presentationml.slideLayout+xml"/>
  <Override PartName="/ppt/slideLayouts/slideLayout98.xml" ContentType="application/vnd.openxmlformats-officedocument.presentationml.slideLayout+xml"/>
  <Override PartName="/ppt/slideLayouts/slideLayout31.xml" ContentType="application/vnd.openxmlformats-officedocument.presentationml.slideLayout+xml"/>
  <Override PartName="/ppt/slideLayouts/slideLayout33.xml" ContentType="application/vnd.openxmlformats-officedocument.presentationml.slideLayout+xml"/>
  <Override PartName="/ppt/slideLayouts/slideLayout97.xml" ContentType="application/vnd.openxmlformats-officedocument.presentationml.slideLayout+xml"/>
  <Override PartName="/ppt/slideLayouts/slideLayout34.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style1.xml" ContentType="application/vnd.ms-office.chartstyle+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heme/theme7.xml" ContentType="application/vnd.openxmlformats-officedocument.theme+xml"/>
  <Override PartName="/ppt/theme/theme2.xml" ContentType="application/vnd.openxmlformats-officedocument.theme+xml"/>
  <Override PartName="/ppt/charts/colors1.xml" ContentType="application/vnd.ms-office.chartcolorstyle+xml"/>
  <Override PartName="/ppt/charts/chart2.xml" ContentType="application/vnd.openxmlformats-officedocument.drawingml.chart+xml"/>
  <Override PartName="/ppt/charts/chart1.xml" ContentType="application/vnd.openxmlformats-officedocument.drawingml.chart+xml"/>
  <Override PartName="/ppt/theme/theme11.xml" ContentType="application/vnd.openxmlformats-officedocument.theme+xml"/>
  <Override PartName="/ppt/theme/theme10.xml" ContentType="application/vnd.openxmlformats-officedocument.theme+xml"/>
  <Override PartName="/ppt/charts/chart4.xml" ContentType="application/vnd.openxmlformats-officedocument.drawingml.chart+xml"/>
  <Override PartName="/ppt/charts/chart3.xml" ContentType="application/vnd.openxmlformats-officedocument.drawingml.chart+xml"/>
  <Override PartName="/ppt/theme/theme5.xml" ContentType="application/vnd.openxmlformats-officedocument.theme+xml"/>
  <Override PartName="/ppt/theme/theme9.xml" ContentType="application/vnd.openxmlformats-officedocument.theme+xml"/>
  <Override PartName="/ppt/theme/theme6.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5.xml" ContentType="application/vnd.openxmlformats-officedocument.presentationml.tags+xml"/>
  <Override PartName="/ppt/tags/tag62.xml" ContentType="application/vnd.openxmlformats-officedocument.presentationml.tags+xml"/>
  <Override PartName="/ppt/tags/tag16.xml" ContentType="application/vnd.openxmlformats-officedocument.presentationml.tags+xml"/>
  <Override PartName="/ppt/tags/tag13.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14.xml" ContentType="application/vnd.openxmlformats-officedocument.presentationml.tags+xml"/>
  <Override PartName="/ppt/tags/tag33.xml" ContentType="application/vnd.openxmlformats-officedocument.presentationml.tags+xml"/>
  <Override PartName="/ppt/tags/tag18.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52.xml" ContentType="application/vnd.openxmlformats-officedocument.presentationml.tags+xml"/>
  <Override PartName="/ppt/tags/tag51.xml" ContentType="application/vnd.openxmlformats-officedocument.presentationml.tags+xml"/>
  <Override PartName="/ppt/tags/tag81.xml" ContentType="application/vnd.openxmlformats-officedocument.presentationml.tags+xml"/>
  <Override PartName="/ppt/tags/tag87.xml" ContentType="application/vnd.openxmlformats-officedocument.presentationml.tags+xml"/>
  <Override PartName="/ppt/tags/tag86.xml" ContentType="application/vnd.openxmlformats-officedocument.presentationml.tags+xml"/>
  <Override PartName="/ppt/tags/tag85.xml" ContentType="application/vnd.openxmlformats-officedocument.presentationml.tags+xml"/>
  <Override PartName="/ppt/tags/tag84.xml" ContentType="application/vnd.openxmlformats-officedocument.presentationml.tags+xml"/>
  <Override PartName="/ppt/tags/tag83.xml" ContentType="application/vnd.openxmlformats-officedocument.presentationml.tags+xml"/>
  <Override PartName="/ppt/tags/tag82.xml" ContentType="application/vnd.openxmlformats-officedocument.presentationml.tags+xml"/>
  <Override PartName="/ppt/tags/tag60.xml" ContentType="application/vnd.openxmlformats-officedocument.presentationml.tags+xml"/>
  <Override PartName="/ppt/tags/tag80.xml" ContentType="application/vnd.openxmlformats-officedocument.presentationml.tags+xml"/>
  <Override PartName="/ppt/tags/tag79.xml" ContentType="application/vnd.openxmlformats-officedocument.presentationml.tags+xml"/>
  <Override PartName="/ppt/tags/tag69.xml" ContentType="application/vnd.openxmlformats-officedocument.presentationml.tags+xml"/>
  <Override PartName="/ppt/tags/tag68.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8.xml" ContentType="application/vnd.openxmlformats-officedocument.presentationml.tags+xml"/>
  <Override PartName="/ppt/tags/tag77.xml" ContentType="application/vnd.openxmlformats-officedocument.presentationml.tags+xml"/>
  <Override PartName="/ppt/tags/tag76.xml" ContentType="application/vnd.openxmlformats-officedocument.presentationml.tags+xml"/>
  <Override PartName="/ppt/tags/tag75.xml" ContentType="application/vnd.openxmlformats-officedocument.presentationml.tags+xml"/>
  <Override PartName="/ppt/tags/tag74.xml" ContentType="application/vnd.openxmlformats-officedocument.presentationml.tags+xml"/>
  <Override PartName="/ppt/tags/tag73.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61.xml" ContentType="application/vnd.openxmlformats-officedocument.presentationml.tags+xml"/>
  <Override PartName="/ppt/tags/tag34.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tags/tag46.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17.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32" r:id="rId2"/>
    <p:sldMasterId id="2147483747" r:id="rId3"/>
    <p:sldMasterId id="2147483763" r:id="rId4"/>
    <p:sldMasterId id="2147483778" r:id="rId5"/>
    <p:sldMasterId id="2147483793" r:id="rId6"/>
    <p:sldMasterId id="2147483809" r:id="rId7"/>
    <p:sldMasterId id="2147483824" r:id="rId8"/>
    <p:sldMasterId id="2147483839" r:id="rId9"/>
  </p:sldMasterIdLst>
  <p:notesMasterIdLst>
    <p:notesMasterId r:id="rId30"/>
  </p:notesMasterIdLst>
  <p:handoutMasterIdLst>
    <p:handoutMasterId r:id="rId31"/>
  </p:handoutMasterIdLst>
  <p:sldIdLst>
    <p:sldId id="313" r:id="rId10"/>
    <p:sldId id="287" r:id="rId11"/>
    <p:sldId id="288" r:id="rId12"/>
    <p:sldId id="289" r:id="rId13"/>
    <p:sldId id="314" r:id="rId14"/>
    <p:sldId id="315" r:id="rId15"/>
    <p:sldId id="316" r:id="rId16"/>
    <p:sldId id="325" r:id="rId17"/>
    <p:sldId id="330" r:id="rId18"/>
    <p:sldId id="329" r:id="rId19"/>
    <p:sldId id="309" r:id="rId20"/>
    <p:sldId id="291" r:id="rId21"/>
    <p:sldId id="318" r:id="rId22"/>
    <p:sldId id="294" r:id="rId23"/>
    <p:sldId id="319" r:id="rId24"/>
    <p:sldId id="320" r:id="rId25"/>
    <p:sldId id="321" r:id="rId26"/>
    <p:sldId id="322" r:id="rId27"/>
    <p:sldId id="323" r:id="rId28"/>
    <p:sldId id="298" r:id="rId29"/>
  </p:sldIdLst>
  <p:sldSz cx="12192000" cy="6858000"/>
  <p:notesSz cx="6794500" cy="9906000"/>
  <p:defaultTextStyle>
    <a:defPPr>
      <a:defRPr lang="en-US"/>
    </a:defPPr>
    <a:lvl1pPr marL="216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p:defaultTextStyle>
  <p:extLst>
    <p:ext uri="{EFAFB233-063F-42B5-8137-9DF3F51BA10A}">
      <p15:sldGuideLst xmlns:p15="http://schemas.microsoft.com/office/powerpoint/2012/main">
        <p15:guide id="1" orient="horz" pos="550" userDrawn="1">
          <p15:clr>
            <a:srgbClr val="A4A3A4"/>
          </p15:clr>
        </p15:guide>
        <p15:guide id="2" pos="114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rfatter" initials="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Mørkt layou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FD0F851-EC5A-4D38-B0AD-8093EC10F338}" styleName="Lyst layout 1 - Markerin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yst layout 3 - Markerin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9136" autoAdjust="0"/>
  </p:normalViewPr>
  <p:slideViewPr>
    <p:cSldViewPr snapToGrid="0" showGuides="1">
      <p:cViewPr varScale="1">
        <p:scale>
          <a:sx n="89" d="100"/>
          <a:sy n="89" d="100"/>
        </p:scale>
        <p:origin x="120" y="390"/>
      </p:cViewPr>
      <p:guideLst>
        <p:guide orient="horz" pos="550"/>
        <p:guide pos="1144"/>
      </p:guideLst>
    </p:cSldViewPr>
  </p:slideViewPr>
  <p:notesTextViewPr>
    <p:cViewPr>
      <p:scale>
        <a:sx n="1" d="1"/>
        <a:sy n="1" d="1"/>
      </p:scale>
      <p:origin x="0" y="0"/>
    </p:cViewPr>
  </p:notesTextViewPr>
  <p:sorterViewPr>
    <p:cViewPr>
      <p:scale>
        <a:sx n="100" d="100"/>
        <a:sy n="100" d="100"/>
      </p:scale>
      <p:origin x="0" y="4452"/>
    </p:cViewPr>
  </p:sorterViewPr>
  <p:notesViewPr>
    <p:cSldViewPr snapToGrid="0">
      <p:cViewPr varScale="1">
        <p:scale>
          <a:sx n="121" d="100"/>
          <a:sy n="121" d="100"/>
        </p:scale>
        <p:origin x="493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amifs02\ldrev\PG-PIVA\Personer\IHM\mundtlig%20formidling\pr&#230;sentationer\2019\DSR\figur%20andel%20seksuel%20chikan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mifs02\ldrev\PG-PIVA\Personer\IHM\mundtlig%20formidling\pr&#230;sentationer\2019\DSR\figur%20andel%20seksuel%20chikan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mifs02\ldrev\PG-PIVA\Personer\IHM\mundtlig%20formidling\pr&#230;sentationer\2019\DSR\figur%20andel%20seksuel%20chikane.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amifs02.ami.dk\ldrev\PG-PIVA\Personer\IHM\mundtlig%20formidling\pr&#230;sentationer\2020\ud&#248;ver%20IHM.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'Ark1'!$C$1</c:f>
              <c:strCache>
                <c:ptCount val="1"/>
                <c:pt idx="0">
                  <c:v>Kvinder</c:v>
                </c:pt>
              </c:strCache>
            </c:strRef>
          </c:tx>
          <c:cat>
            <c:strRef>
              <c:f>'Ark1'!$A$2:$B$5</c:f>
              <c:strCache>
                <c:ptCount val="4"/>
                <c:pt idx="0">
                  <c:v>2012</c:v>
                </c:pt>
                <c:pt idx="1">
                  <c:v>2014</c:v>
                </c:pt>
                <c:pt idx="2">
                  <c:v>2016</c:v>
                </c:pt>
                <c:pt idx="3">
                  <c:v>2018</c:v>
                </c:pt>
              </c:strCache>
            </c:strRef>
          </c:cat>
          <c:val>
            <c:numRef>
              <c:f>'Ark1'!$C$2:$C$5</c:f>
              <c:numCache>
                <c:formatCode>General</c:formatCode>
                <c:ptCount val="4"/>
                <c:pt idx="0">
                  <c:v>4.8</c:v>
                </c:pt>
                <c:pt idx="1">
                  <c:v>5.1100000000000003</c:v>
                </c:pt>
                <c:pt idx="2">
                  <c:v>5.99</c:v>
                </c:pt>
                <c:pt idx="3">
                  <c:v>5.46</c:v>
                </c:pt>
              </c:numCache>
            </c:numRef>
          </c:val>
          <c:smooth val="0"/>
          <c:extLst>
            <c:ext xmlns:c16="http://schemas.microsoft.com/office/drawing/2014/chart" uri="{C3380CC4-5D6E-409C-BE32-E72D297353CC}">
              <c16:uniqueId val="{00000000-0B10-4321-BA3A-BC1C7087B4F6}"/>
            </c:ext>
          </c:extLst>
        </c:ser>
        <c:ser>
          <c:idx val="1"/>
          <c:order val="1"/>
          <c:tx>
            <c:strRef>
              <c:f>'Ark1'!$D$1</c:f>
              <c:strCache>
                <c:ptCount val="1"/>
                <c:pt idx="0">
                  <c:v>Mænd</c:v>
                </c:pt>
              </c:strCache>
            </c:strRef>
          </c:tx>
          <c:cat>
            <c:strRef>
              <c:f>'Ark1'!$A$2:$B$5</c:f>
              <c:strCache>
                <c:ptCount val="4"/>
                <c:pt idx="0">
                  <c:v>2012</c:v>
                </c:pt>
                <c:pt idx="1">
                  <c:v>2014</c:v>
                </c:pt>
                <c:pt idx="2">
                  <c:v>2016</c:v>
                </c:pt>
                <c:pt idx="3">
                  <c:v>2018</c:v>
                </c:pt>
              </c:strCache>
            </c:strRef>
          </c:cat>
          <c:val>
            <c:numRef>
              <c:f>'Ark1'!$D$2:$D$5</c:f>
              <c:numCache>
                <c:formatCode>General</c:formatCode>
                <c:ptCount val="4"/>
                <c:pt idx="0">
                  <c:v>0.98</c:v>
                </c:pt>
                <c:pt idx="1">
                  <c:v>1.19</c:v>
                </c:pt>
                <c:pt idx="2">
                  <c:v>1.55</c:v>
                </c:pt>
                <c:pt idx="3">
                  <c:v>1.81</c:v>
                </c:pt>
              </c:numCache>
            </c:numRef>
          </c:val>
          <c:smooth val="0"/>
          <c:extLst>
            <c:ext xmlns:c16="http://schemas.microsoft.com/office/drawing/2014/chart" uri="{C3380CC4-5D6E-409C-BE32-E72D297353CC}">
              <c16:uniqueId val="{00000001-0B10-4321-BA3A-BC1C7087B4F6}"/>
            </c:ext>
          </c:extLst>
        </c:ser>
        <c:ser>
          <c:idx val="2"/>
          <c:order val="2"/>
          <c:tx>
            <c:strRef>
              <c:f>'Ark1'!$E$1</c:f>
              <c:strCache>
                <c:ptCount val="1"/>
                <c:pt idx="0">
                  <c:v>Total</c:v>
                </c:pt>
              </c:strCache>
            </c:strRef>
          </c:tx>
          <c:cat>
            <c:strRef>
              <c:f>'Ark1'!$A$2:$B$5</c:f>
              <c:strCache>
                <c:ptCount val="4"/>
                <c:pt idx="0">
                  <c:v>2012</c:v>
                </c:pt>
                <c:pt idx="1">
                  <c:v>2014</c:v>
                </c:pt>
                <c:pt idx="2">
                  <c:v>2016</c:v>
                </c:pt>
                <c:pt idx="3">
                  <c:v>2018</c:v>
                </c:pt>
              </c:strCache>
            </c:strRef>
          </c:cat>
          <c:val>
            <c:numRef>
              <c:f>'Ark1'!$E$2:$E$5</c:f>
              <c:numCache>
                <c:formatCode>General</c:formatCode>
                <c:ptCount val="4"/>
                <c:pt idx="0">
                  <c:v>2.8</c:v>
                </c:pt>
                <c:pt idx="1">
                  <c:v>3.1</c:v>
                </c:pt>
                <c:pt idx="2">
                  <c:v>3.7</c:v>
                </c:pt>
                <c:pt idx="3">
                  <c:v>3.6</c:v>
                </c:pt>
              </c:numCache>
            </c:numRef>
          </c:val>
          <c:smooth val="0"/>
          <c:extLst>
            <c:ext xmlns:c16="http://schemas.microsoft.com/office/drawing/2014/chart" uri="{C3380CC4-5D6E-409C-BE32-E72D297353CC}">
              <c16:uniqueId val="{00000002-0B10-4321-BA3A-BC1C7087B4F6}"/>
            </c:ext>
          </c:extLst>
        </c:ser>
        <c:dLbls>
          <c:showLegendKey val="0"/>
          <c:showVal val="0"/>
          <c:showCatName val="0"/>
          <c:showSerName val="0"/>
          <c:showPercent val="0"/>
          <c:showBubbleSize val="0"/>
        </c:dLbls>
        <c:marker val="1"/>
        <c:smooth val="0"/>
        <c:axId val="139817728"/>
        <c:axId val="139819264"/>
      </c:lineChart>
      <c:catAx>
        <c:axId val="139817728"/>
        <c:scaling>
          <c:orientation val="minMax"/>
        </c:scaling>
        <c:delete val="0"/>
        <c:axPos val="b"/>
        <c:numFmt formatCode="General" sourceLinked="0"/>
        <c:majorTickMark val="none"/>
        <c:minorTickMark val="none"/>
        <c:tickLblPos val="nextTo"/>
        <c:crossAx val="139819264"/>
        <c:crosses val="autoZero"/>
        <c:auto val="1"/>
        <c:lblAlgn val="ctr"/>
        <c:lblOffset val="100"/>
        <c:noMultiLvlLbl val="0"/>
      </c:catAx>
      <c:valAx>
        <c:axId val="139819264"/>
        <c:scaling>
          <c:orientation val="minMax"/>
        </c:scaling>
        <c:delete val="0"/>
        <c:axPos val="l"/>
        <c:majorGridlines/>
        <c:title>
          <c:tx>
            <c:rich>
              <a:bodyPr/>
              <a:lstStyle/>
              <a:p>
                <a:pPr>
                  <a:defRPr/>
                </a:pPr>
                <a:r>
                  <a:rPr lang="da-DK" sz="900" dirty="0" smtClean="0"/>
                  <a:t>% Seksuel</a:t>
                </a:r>
                <a:r>
                  <a:rPr lang="da-DK" sz="900" baseline="0" dirty="0" smtClean="0"/>
                  <a:t> chikane seneste 12 </a:t>
                </a:r>
                <a:r>
                  <a:rPr lang="da-DK" sz="900" baseline="0" dirty="0" err="1" smtClean="0"/>
                  <a:t>mdr</a:t>
                </a:r>
                <a:endParaRPr lang="da-DK" sz="900" dirty="0"/>
              </a:p>
            </c:rich>
          </c:tx>
          <c:layout>
            <c:manualLayout>
              <c:xMode val="edge"/>
              <c:yMode val="edge"/>
              <c:x val="5.4088739604598538E-3"/>
              <c:y val="0.18039125847523529"/>
            </c:manualLayout>
          </c:layout>
          <c:overlay val="0"/>
        </c:title>
        <c:numFmt formatCode="General" sourceLinked="1"/>
        <c:majorTickMark val="none"/>
        <c:minorTickMark val="none"/>
        <c:tickLblPos val="nextTo"/>
        <c:crossAx val="13981772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'Ark1'!$C$1</c:f>
              <c:strCache>
                <c:ptCount val="1"/>
                <c:pt idx="0">
                  <c:v>Forekomst 2018</c:v>
                </c:pt>
              </c:strCache>
            </c:strRef>
          </c:tx>
          <c:invertIfNegative val="0"/>
          <c:dPt>
            <c:idx val="0"/>
            <c:invertIfNegative val="0"/>
            <c:bubble3D val="0"/>
            <c:spPr>
              <a:solidFill>
                <a:schemeClr val="accent2">
                  <a:lumMod val="50000"/>
                </a:schemeClr>
              </a:solidFill>
            </c:spPr>
            <c:extLst>
              <c:ext xmlns:c16="http://schemas.microsoft.com/office/drawing/2014/chart" uri="{C3380CC4-5D6E-409C-BE32-E72D297353CC}">
                <c16:uniqueId val="{00000006-9251-4229-A0FE-C59C1071132B}"/>
              </c:ext>
            </c:extLst>
          </c:dPt>
          <c:dPt>
            <c:idx val="1"/>
            <c:invertIfNegative val="0"/>
            <c:bubble3D val="0"/>
            <c:spPr>
              <a:solidFill>
                <a:schemeClr val="accent2">
                  <a:lumMod val="75000"/>
                </a:schemeClr>
              </a:solidFill>
            </c:spPr>
            <c:extLst>
              <c:ext xmlns:c16="http://schemas.microsoft.com/office/drawing/2014/chart" uri="{C3380CC4-5D6E-409C-BE32-E72D297353CC}">
                <c16:uniqueId val="{00000003-9251-4229-A0FE-C59C1071132B}"/>
              </c:ext>
            </c:extLst>
          </c:dPt>
          <c:dPt>
            <c:idx val="2"/>
            <c:invertIfNegative val="0"/>
            <c:bubble3D val="0"/>
            <c:spPr>
              <a:solidFill>
                <a:schemeClr val="accent2">
                  <a:lumMod val="60000"/>
                  <a:lumOff val="40000"/>
                </a:schemeClr>
              </a:solidFill>
            </c:spPr>
            <c:extLst>
              <c:ext xmlns:c16="http://schemas.microsoft.com/office/drawing/2014/chart" uri="{C3380CC4-5D6E-409C-BE32-E72D297353CC}">
                <c16:uniqueId val="{00000004-9251-4229-A0FE-C59C1071132B}"/>
              </c:ext>
            </c:extLst>
          </c:dPt>
          <c:dPt>
            <c:idx val="3"/>
            <c:invertIfNegative val="0"/>
            <c:bubble3D val="0"/>
            <c:spPr>
              <a:solidFill>
                <a:schemeClr val="accent2">
                  <a:lumMod val="40000"/>
                  <a:lumOff val="60000"/>
                </a:schemeClr>
              </a:solidFill>
            </c:spPr>
            <c:extLst>
              <c:ext xmlns:c16="http://schemas.microsoft.com/office/drawing/2014/chart" uri="{C3380CC4-5D6E-409C-BE32-E72D297353CC}">
                <c16:uniqueId val="{00000005-9251-4229-A0FE-C59C1071132B}"/>
              </c:ext>
            </c:extLst>
          </c:dPt>
          <c:dPt>
            <c:idx val="4"/>
            <c:invertIfNegative val="0"/>
            <c:bubble3D val="0"/>
            <c:spPr>
              <a:solidFill>
                <a:schemeClr val="accent2">
                  <a:lumMod val="20000"/>
                  <a:lumOff val="80000"/>
                </a:schemeClr>
              </a:solidFill>
            </c:spPr>
            <c:extLst>
              <c:ext xmlns:c16="http://schemas.microsoft.com/office/drawing/2014/chart" uri="{C3380CC4-5D6E-409C-BE32-E72D297353CC}">
                <c16:uniqueId val="{00000007-9251-4229-A0FE-C59C1071132B}"/>
              </c:ext>
            </c:extLst>
          </c:dPt>
          <c:cat>
            <c:strRef>
              <c:f>'Ark1'!$A$2:$B$6</c:f>
              <c:strCache>
                <c:ptCount val="5"/>
                <c:pt idx="0">
                  <c:v>SOSU'er</c:v>
                </c:pt>
                <c:pt idx="1">
                  <c:v>Kokke og tjenere</c:v>
                </c:pt>
                <c:pt idx="2">
                  <c:v>Specialpædagoger</c:v>
                </c:pt>
                <c:pt idx="3">
                  <c:v>Sygeplejersker</c:v>
                </c:pt>
                <c:pt idx="4">
                  <c:v>Præcisionshåndværkere</c:v>
                </c:pt>
              </c:strCache>
            </c:strRef>
          </c:cat>
          <c:val>
            <c:numRef>
              <c:f>'Ark1'!$C$2:$C$6</c:f>
              <c:numCache>
                <c:formatCode>General</c:formatCode>
                <c:ptCount val="5"/>
                <c:pt idx="0">
                  <c:v>14.8</c:v>
                </c:pt>
                <c:pt idx="1">
                  <c:v>9.1</c:v>
                </c:pt>
                <c:pt idx="2">
                  <c:v>9</c:v>
                </c:pt>
                <c:pt idx="3">
                  <c:v>8.5</c:v>
                </c:pt>
                <c:pt idx="4">
                  <c:v>8</c:v>
                </c:pt>
              </c:numCache>
            </c:numRef>
          </c:val>
          <c:extLst>
            <c:ext xmlns:c16="http://schemas.microsoft.com/office/drawing/2014/chart" uri="{C3380CC4-5D6E-409C-BE32-E72D297353CC}">
              <c16:uniqueId val="{00000000-9251-4229-A0FE-C59C1071132B}"/>
            </c:ext>
          </c:extLst>
        </c:ser>
        <c:dLbls>
          <c:showLegendKey val="0"/>
          <c:showVal val="0"/>
          <c:showCatName val="0"/>
          <c:showSerName val="0"/>
          <c:showPercent val="0"/>
          <c:showBubbleSize val="0"/>
        </c:dLbls>
        <c:gapWidth val="150"/>
        <c:axId val="139817728"/>
        <c:axId val="139819264"/>
      </c:barChart>
      <c:catAx>
        <c:axId val="139817728"/>
        <c:scaling>
          <c:orientation val="minMax"/>
        </c:scaling>
        <c:delete val="0"/>
        <c:axPos val="b"/>
        <c:numFmt formatCode="General" sourceLinked="0"/>
        <c:majorTickMark val="none"/>
        <c:minorTickMark val="none"/>
        <c:tickLblPos val="nextTo"/>
        <c:crossAx val="139819264"/>
        <c:crosses val="autoZero"/>
        <c:auto val="1"/>
        <c:lblAlgn val="ctr"/>
        <c:lblOffset val="100"/>
        <c:noMultiLvlLbl val="0"/>
      </c:catAx>
      <c:valAx>
        <c:axId val="139819264"/>
        <c:scaling>
          <c:orientation val="minMax"/>
        </c:scaling>
        <c:delete val="0"/>
        <c:axPos val="l"/>
        <c:majorGridlines/>
        <c:title>
          <c:tx>
            <c:rich>
              <a:bodyPr/>
              <a:lstStyle/>
              <a:p>
                <a:pPr>
                  <a:defRPr/>
                </a:pPr>
                <a:r>
                  <a:rPr lang="da-DK" sz="900" dirty="0" smtClean="0"/>
                  <a:t>% Seksuel</a:t>
                </a:r>
                <a:r>
                  <a:rPr lang="da-DK" sz="900" baseline="0" dirty="0" smtClean="0"/>
                  <a:t> chikane seneste 12 </a:t>
                </a:r>
                <a:r>
                  <a:rPr lang="da-DK" sz="900" baseline="0" dirty="0" err="1" smtClean="0"/>
                  <a:t>mdr</a:t>
                </a:r>
                <a:endParaRPr lang="da-DK" sz="900" dirty="0"/>
              </a:p>
            </c:rich>
          </c:tx>
          <c:layout>
            <c:manualLayout>
              <c:xMode val="edge"/>
              <c:yMode val="edge"/>
              <c:x val="5.4088739604598538E-3"/>
              <c:y val="0.18039125847523529"/>
            </c:manualLayout>
          </c:layout>
          <c:overlay val="0"/>
        </c:title>
        <c:numFmt formatCode="General" sourceLinked="1"/>
        <c:majorTickMark val="none"/>
        <c:minorTickMark val="none"/>
        <c:tickLblPos val="nextTo"/>
        <c:crossAx val="13981772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'Ark1'!$C$1</c:f>
              <c:strCache>
                <c:ptCount val="1"/>
                <c:pt idx="0">
                  <c:v>Forekomst 2018</c:v>
                </c:pt>
              </c:strCache>
            </c:strRef>
          </c:tx>
          <c:invertIfNegative val="0"/>
          <c:dPt>
            <c:idx val="0"/>
            <c:invertIfNegative val="0"/>
            <c:bubble3D val="0"/>
            <c:spPr>
              <a:solidFill>
                <a:schemeClr val="accent2">
                  <a:lumMod val="50000"/>
                </a:schemeClr>
              </a:solidFill>
            </c:spPr>
            <c:extLst>
              <c:ext xmlns:c16="http://schemas.microsoft.com/office/drawing/2014/chart" uri="{C3380CC4-5D6E-409C-BE32-E72D297353CC}">
                <c16:uniqueId val="{00000001-DC3B-44EA-9D3D-EE7B151776CC}"/>
              </c:ext>
            </c:extLst>
          </c:dPt>
          <c:dPt>
            <c:idx val="1"/>
            <c:invertIfNegative val="0"/>
            <c:bubble3D val="0"/>
            <c:spPr>
              <a:solidFill>
                <a:schemeClr val="accent2">
                  <a:lumMod val="75000"/>
                </a:schemeClr>
              </a:solidFill>
            </c:spPr>
            <c:extLst>
              <c:ext xmlns:c16="http://schemas.microsoft.com/office/drawing/2014/chart" uri="{C3380CC4-5D6E-409C-BE32-E72D297353CC}">
                <c16:uniqueId val="{00000003-DC3B-44EA-9D3D-EE7B151776CC}"/>
              </c:ext>
            </c:extLst>
          </c:dPt>
          <c:dPt>
            <c:idx val="2"/>
            <c:invertIfNegative val="0"/>
            <c:bubble3D val="0"/>
            <c:spPr>
              <a:solidFill>
                <a:schemeClr val="accent2">
                  <a:lumMod val="60000"/>
                  <a:lumOff val="40000"/>
                </a:schemeClr>
              </a:solidFill>
            </c:spPr>
            <c:extLst>
              <c:ext xmlns:c16="http://schemas.microsoft.com/office/drawing/2014/chart" uri="{C3380CC4-5D6E-409C-BE32-E72D297353CC}">
                <c16:uniqueId val="{00000005-DC3B-44EA-9D3D-EE7B151776CC}"/>
              </c:ext>
            </c:extLst>
          </c:dPt>
          <c:dPt>
            <c:idx val="3"/>
            <c:invertIfNegative val="0"/>
            <c:bubble3D val="0"/>
            <c:spPr>
              <a:solidFill>
                <a:schemeClr val="accent2">
                  <a:lumMod val="40000"/>
                  <a:lumOff val="60000"/>
                </a:schemeClr>
              </a:solidFill>
            </c:spPr>
            <c:extLst>
              <c:ext xmlns:c16="http://schemas.microsoft.com/office/drawing/2014/chart" uri="{C3380CC4-5D6E-409C-BE32-E72D297353CC}">
                <c16:uniqueId val="{00000007-DC3B-44EA-9D3D-EE7B151776CC}"/>
              </c:ext>
            </c:extLst>
          </c:dPt>
          <c:dPt>
            <c:idx val="4"/>
            <c:invertIfNegative val="0"/>
            <c:bubble3D val="0"/>
            <c:spPr>
              <a:solidFill>
                <a:schemeClr val="accent2">
                  <a:lumMod val="20000"/>
                  <a:lumOff val="80000"/>
                </a:schemeClr>
              </a:solidFill>
            </c:spPr>
            <c:extLst>
              <c:ext xmlns:c16="http://schemas.microsoft.com/office/drawing/2014/chart" uri="{C3380CC4-5D6E-409C-BE32-E72D297353CC}">
                <c16:uniqueId val="{00000009-DC3B-44EA-9D3D-EE7B151776CC}"/>
              </c:ext>
            </c:extLst>
          </c:dPt>
          <c:cat>
            <c:strRef>
              <c:f>'Ark1'!$A$2:$B$6</c:f>
              <c:strCache>
                <c:ptCount val="5"/>
                <c:pt idx="0">
                  <c:v>Døgninstitutioner og hjemmepleje</c:v>
                </c:pt>
                <c:pt idx="1">
                  <c:v>Hotel og camping</c:v>
                </c:pt>
                <c:pt idx="2">
                  <c:v>Restauranter og barer</c:v>
                </c:pt>
                <c:pt idx="3">
                  <c:v>Hospitaler</c:v>
                </c:pt>
                <c:pt idx="4">
                  <c:v>Butikker</c:v>
                </c:pt>
              </c:strCache>
            </c:strRef>
          </c:cat>
          <c:val>
            <c:numRef>
              <c:f>'Ark1'!$C$2:$C$6</c:f>
              <c:numCache>
                <c:formatCode>0.0</c:formatCode>
                <c:ptCount val="5"/>
                <c:pt idx="0">
                  <c:v>11.054533244085601</c:v>
                </c:pt>
                <c:pt idx="1">
                  <c:v>10.5285170229408</c:v>
                </c:pt>
                <c:pt idx="2">
                  <c:v>8.0164574409952394</c:v>
                </c:pt>
                <c:pt idx="3">
                  <c:v>7.75598715863278</c:v>
                </c:pt>
                <c:pt idx="4">
                  <c:v>4.6386662952106201</c:v>
                </c:pt>
              </c:numCache>
            </c:numRef>
          </c:val>
          <c:extLst>
            <c:ext xmlns:c16="http://schemas.microsoft.com/office/drawing/2014/chart" uri="{C3380CC4-5D6E-409C-BE32-E72D297353CC}">
              <c16:uniqueId val="{0000000A-DC3B-44EA-9D3D-EE7B151776CC}"/>
            </c:ext>
          </c:extLst>
        </c:ser>
        <c:dLbls>
          <c:showLegendKey val="0"/>
          <c:showVal val="0"/>
          <c:showCatName val="0"/>
          <c:showSerName val="0"/>
          <c:showPercent val="0"/>
          <c:showBubbleSize val="0"/>
        </c:dLbls>
        <c:gapWidth val="150"/>
        <c:axId val="139817728"/>
        <c:axId val="139819264"/>
      </c:barChart>
      <c:catAx>
        <c:axId val="139817728"/>
        <c:scaling>
          <c:orientation val="minMax"/>
        </c:scaling>
        <c:delete val="0"/>
        <c:axPos val="b"/>
        <c:numFmt formatCode="General" sourceLinked="0"/>
        <c:majorTickMark val="none"/>
        <c:minorTickMark val="none"/>
        <c:tickLblPos val="nextTo"/>
        <c:crossAx val="139819264"/>
        <c:crosses val="autoZero"/>
        <c:auto val="1"/>
        <c:lblAlgn val="ctr"/>
        <c:lblOffset val="100"/>
        <c:noMultiLvlLbl val="0"/>
      </c:catAx>
      <c:valAx>
        <c:axId val="139819264"/>
        <c:scaling>
          <c:orientation val="minMax"/>
        </c:scaling>
        <c:delete val="0"/>
        <c:axPos val="l"/>
        <c:majorGridlines/>
        <c:title>
          <c:tx>
            <c:rich>
              <a:bodyPr/>
              <a:lstStyle/>
              <a:p>
                <a:pPr>
                  <a:defRPr/>
                </a:pPr>
                <a:r>
                  <a:rPr lang="da-DK" sz="900" dirty="0" smtClean="0"/>
                  <a:t>% Seksuel</a:t>
                </a:r>
                <a:r>
                  <a:rPr lang="da-DK" sz="900" baseline="0" dirty="0" smtClean="0"/>
                  <a:t> chikane seneste 12 </a:t>
                </a:r>
                <a:r>
                  <a:rPr lang="da-DK" sz="900" baseline="0" dirty="0" err="1" smtClean="0"/>
                  <a:t>mdr</a:t>
                </a:r>
                <a:endParaRPr lang="da-DK" sz="900" dirty="0"/>
              </a:p>
            </c:rich>
          </c:tx>
          <c:layout>
            <c:manualLayout>
              <c:xMode val="edge"/>
              <c:yMode val="edge"/>
              <c:x val="5.4088739604598538E-3"/>
              <c:y val="0.18039125847523529"/>
            </c:manualLayout>
          </c:layout>
          <c:overlay val="0"/>
        </c:title>
        <c:numFmt formatCode="0.0" sourceLinked="1"/>
        <c:majorTickMark val="none"/>
        <c:minorTickMark val="none"/>
        <c:tickLblPos val="nextTo"/>
        <c:crossAx val="13981772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'Print 1 - Data Set WORK.CHIK'!$B$94</c:f>
              <c:strCache>
                <c:ptCount val="1"/>
                <c:pt idx="0">
                  <c:v>Døgninstitutioner og hjemmepleje</c:v>
                </c:pt>
              </c:strCache>
            </c:strRef>
          </c:tx>
          <c:spPr>
            <a:solidFill>
              <a:schemeClr val="accent1"/>
            </a:solidFill>
            <a:ln>
              <a:noFill/>
            </a:ln>
            <a:effectLst/>
          </c:spPr>
          <c:invertIfNegative val="0"/>
          <c:cat>
            <c:strRef>
              <c:f>'Print 1 - Data Set WORK.CHIK'!$C$106:$C$108</c:f>
              <c:strCache>
                <c:ptCount val="3"/>
                <c:pt idx="0">
                  <c:v>Kolleger</c:v>
                </c:pt>
                <c:pt idx="1">
                  <c:v>Kunder, klienter, patienter, elever m.fl.</c:v>
                </c:pt>
                <c:pt idx="2">
                  <c:v>Ledere</c:v>
                </c:pt>
              </c:strCache>
            </c:strRef>
          </c:cat>
          <c:val>
            <c:numRef>
              <c:f>'Print 1 - Data Set WORK.CHIK'!$E$94:$E$95</c:f>
              <c:numCache>
                <c:formatCode>##0.0000</c:formatCode>
                <c:ptCount val="2"/>
                <c:pt idx="0">
                  <c:v>8.6985020877020993</c:v>
                </c:pt>
                <c:pt idx="1">
                  <c:v>91.314847982918096</c:v>
                </c:pt>
              </c:numCache>
            </c:numRef>
          </c:val>
          <c:extLst>
            <c:ext xmlns:c16="http://schemas.microsoft.com/office/drawing/2014/chart" uri="{C3380CC4-5D6E-409C-BE32-E72D297353CC}">
              <c16:uniqueId val="{00000000-C6D5-4313-B277-0A8B71985F7D}"/>
            </c:ext>
          </c:extLst>
        </c:ser>
        <c:ser>
          <c:idx val="1"/>
          <c:order val="1"/>
          <c:tx>
            <c:strRef>
              <c:f>'Print 1 - Data Set WORK.CHIK'!$B$97</c:f>
              <c:strCache>
                <c:ptCount val="1"/>
                <c:pt idx="0">
                  <c:v>Hotel og camping</c:v>
                </c:pt>
              </c:strCache>
            </c:strRef>
          </c:tx>
          <c:spPr>
            <a:solidFill>
              <a:schemeClr val="accent2"/>
            </a:solidFill>
            <a:ln>
              <a:noFill/>
            </a:ln>
            <a:effectLst/>
          </c:spPr>
          <c:invertIfNegative val="0"/>
          <c:cat>
            <c:strRef>
              <c:f>'Print 1 - Data Set WORK.CHIK'!$C$106:$C$108</c:f>
              <c:strCache>
                <c:ptCount val="3"/>
                <c:pt idx="0">
                  <c:v>Kolleger</c:v>
                </c:pt>
                <c:pt idx="1">
                  <c:v>Kunder, klienter, patienter, elever m.fl.</c:v>
                </c:pt>
                <c:pt idx="2">
                  <c:v>Ledere</c:v>
                </c:pt>
              </c:strCache>
            </c:strRef>
          </c:cat>
          <c:val>
            <c:numRef>
              <c:f>'Print 1 - Data Set WORK.CHIK'!$E$97</c:f>
              <c:numCache>
                <c:formatCode>##0.0000</c:formatCode>
                <c:ptCount val="1"/>
                <c:pt idx="0">
                  <c:v>50.622263642121297</c:v>
                </c:pt>
              </c:numCache>
            </c:numRef>
          </c:val>
          <c:extLst>
            <c:ext xmlns:c16="http://schemas.microsoft.com/office/drawing/2014/chart" uri="{C3380CC4-5D6E-409C-BE32-E72D297353CC}">
              <c16:uniqueId val="{00000001-C6D5-4313-B277-0A8B71985F7D}"/>
            </c:ext>
          </c:extLst>
        </c:ser>
        <c:ser>
          <c:idx val="2"/>
          <c:order val="2"/>
          <c:tx>
            <c:strRef>
              <c:f>'Print 1 - Data Set WORK.CHIK'!$B$99</c:f>
              <c:strCache>
                <c:ptCount val="1"/>
                <c:pt idx="0">
                  <c:v>Restauranter og barer</c:v>
                </c:pt>
              </c:strCache>
            </c:strRef>
          </c:tx>
          <c:spPr>
            <a:solidFill>
              <a:schemeClr val="accent3"/>
            </a:solidFill>
            <a:ln>
              <a:noFill/>
            </a:ln>
            <a:effectLst/>
          </c:spPr>
          <c:invertIfNegative val="0"/>
          <c:cat>
            <c:strRef>
              <c:f>'Print 1 - Data Set WORK.CHIK'!$C$106:$C$108</c:f>
              <c:strCache>
                <c:ptCount val="3"/>
                <c:pt idx="0">
                  <c:v>Kolleger</c:v>
                </c:pt>
                <c:pt idx="1">
                  <c:v>Kunder, klienter, patienter, elever m.fl.</c:v>
                </c:pt>
                <c:pt idx="2">
                  <c:v>Ledere</c:v>
                </c:pt>
              </c:strCache>
            </c:strRef>
          </c:cat>
          <c:val>
            <c:numRef>
              <c:f>'Print 1 - Data Set WORK.CHIK'!$E$99:$E$101</c:f>
              <c:numCache>
                <c:formatCode>##0.0000</c:formatCode>
                <c:ptCount val="3"/>
                <c:pt idx="0">
                  <c:v>43.668533970668101</c:v>
                </c:pt>
                <c:pt idx="1">
                  <c:v>46.780084517795103</c:v>
                </c:pt>
                <c:pt idx="2">
                  <c:v>18.191973083914299</c:v>
                </c:pt>
              </c:numCache>
            </c:numRef>
          </c:val>
          <c:extLst>
            <c:ext xmlns:c16="http://schemas.microsoft.com/office/drawing/2014/chart" uri="{C3380CC4-5D6E-409C-BE32-E72D297353CC}">
              <c16:uniqueId val="{00000002-C6D5-4313-B277-0A8B71985F7D}"/>
            </c:ext>
          </c:extLst>
        </c:ser>
        <c:ser>
          <c:idx val="3"/>
          <c:order val="3"/>
          <c:tx>
            <c:strRef>
              <c:f>'Print 1 - Data Set WORK.CHIK'!$B$103</c:f>
              <c:strCache>
                <c:ptCount val="1"/>
                <c:pt idx="0">
                  <c:v>Hospitaler</c:v>
                </c:pt>
              </c:strCache>
            </c:strRef>
          </c:tx>
          <c:spPr>
            <a:solidFill>
              <a:schemeClr val="accent4"/>
            </a:solidFill>
            <a:ln>
              <a:noFill/>
            </a:ln>
            <a:effectLst/>
          </c:spPr>
          <c:invertIfNegative val="0"/>
          <c:cat>
            <c:strRef>
              <c:f>'Print 1 - Data Set WORK.CHIK'!$C$106:$C$108</c:f>
              <c:strCache>
                <c:ptCount val="3"/>
                <c:pt idx="0">
                  <c:v>Kolleger</c:v>
                </c:pt>
                <c:pt idx="1">
                  <c:v>Kunder, klienter, patienter, elever m.fl.</c:v>
                </c:pt>
                <c:pt idx="2">
                  <c:v>Ledere</c:v>
                </c:pt>
              </c:strCache>
            </c:strRef>
          </c:cat>
          <c:val>
            <c:numRef>
              <c:f>'Print 1 - Data Set WORK.CHIK'!$E$103:$E$104</c:f>
              <c:numCache>
                <c:formatCode>##0.0000</c:formatCode>
                <c:ptCount val="2"/>
                <c:pt idx="0">
                  <c:v>22.602834670110902</c:v>
                </c:pt>
                <c:pt idx="1">
                  <c:v>79.882411651862</c:v>
                </c:pt>
              </c:numCache>
            </c:numRef>
          </c:val>
          <c:extLst>
            <c:ext xmlns:c16="http://schemas.microsoft.com/office/drawing/2014/chart" uri="{C3380CC4-5D6E-409C-BE32-E72D297353CC}">
              <c16:uniqueId val="{00000003-C6D5-4313-B277-0A8B71985F7D}"/>
            </c:ext>
          </c:extLst>
        </c:ser>
        <c:ser>
          <c:idx val="4"/>
          <c:order val="4"/>
          <c:tx>
            <c:strRef>
              <c:f>'Print 1 - Data Set WORK.CHIK'!$B$106</c:f>
              <c:strCache>
                <c:ptCount val="1"/>
                <c:pt idx="0">
                  <c:v>Butikker</c:v>
                </c:pt>
              </c:strCache>
            </c:strRef>
          </c:tx>
          <c:spPr>
            <a:solidFill>
              <a:schemeClr val="accent5"/>
            </a:solidFill>
            <a:ln>
              <a:noFill/>
            </a:ln>
            <a:effectLst/>
          </c:spPr>
          <c:invertIfNegative val="0"/>
          <c:cat>
            <c:strRef>
              <c:f>'Print 1 - Data Set WORK.CHIK'!$C$106:$C$108</c:f>
              <c:strCache>
                <c:ptCount val="3"/>
                <c:pt idx="0">
                  <c:v>Kolleger</c:v>
                </c:pt>
                <c:pt idx="1">
                  <c:v>Kunder, klienter, patienter, elever m.fl.</c:v>
                </c:pt>
                <c:pt idx="2">
                  <c:v>Ledere</c:v>
                </c:pt>
              </c:strCache>
            </c:strRef>
          </c:cat>
          <c:val>
            <c:numRef>
              <c:f>'Print 1 - Data Set WORK.CHIK'!$E$106:$E$108</c:f>
              <c:numCache>
                <c:formatCode>##0.0000</c:formatCode>
                <c:ptCount val="3"/>
                <c:pt idx="0">
                  <c:v>36.790915480888501</c:v>
                </c:pt>
                <c:pt idx="1">
                  <c:v>40.766439965389502</c:v>
                </c:pt>
                <c:pt idx="2">
                  <c:v>20.229224984526599</c:v>
                </c:pt>
              </c:numCache>
            </c:numRef>
          </c:val>
          <c:extLst>
            <c:ext xmlns:c16="http://schemas.microsoft.com/office/drawing/2014/chart" uri="{C3380CC4-5D6E-409C-BE32-E72D297353CC}">
              <c16:uniqueId val="{00000004-C6D5-4313-B277-0A8B71985F7D}"/>
            </c:ext>
          </c:extLst>
        </c:ser>
        <c:dLbls>
          <c:showLegendKey val="0"/>
          <c:showVal val="0"/>
          <c:showCatName val="0"/>
          <c:showSerName val="0"/>
          <c:showPercent val="0"/>
          <c:showBubbleSize val="0"/>
        </c:dLbls>
        <c:gapWidth val="150"/>
        <c:axId val="577861624"/>
        <c:axId val="577862608"/>
      </c:barChart>
      <c:catAx>
        <c:axId val="577861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77862608"/>
        <c:crosses val="autoZero"/>
        <c:auto val="1"/>
        <c:lblAlgn val="ctr"/>
        <c:lblOffset val="100"/>
        <c:noMultiLvlLbl val="0"/>
      </c:catAx>
      <c:valAx>
        <c:axId val="577862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7786162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zero"/>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13F6AEEE-E778-402E-8B8F-9A98AED26EB8}" type="datetimeFigureOut">
              <a:rPr lang="en-GB" smtClean="0"/>
              <a:t>19/01/2022</a:t>
            </a:fld>
            <a:endParaRPr lang="en-GB"/>
          </a:p>
        </p:txBody>
      </p:sp>
      <p:sp>
        <p:nvSpPr>
          <p:cNvPr id="9" name="Header Placeholder 8"/>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1386E511-D742-4EFE-90B5-C9FC42762E0F}" type="datetimeFigureOut">
              <a:rPr lang="en-GB" smtClean="0"/>
              <a:t>19/01/2022</a:t>
            </a:fld>
            <a:endParaRPr lang="en-GB"/>
          </a:p>
        </p:txBody>
      </p:sp>
      <p:sp>
        <p:nvSpPr>
          <p:cNvPr id="10" name="Slide Number Placeholder 9"/>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A16CFAD1-D197-4A88-B173-A6412E995EE5}" type="slidenum">
              <a:rPr lang="en-GB" smtClean="0"/>
              <a:t>‹nr.›</a:t>
            </a:fld>
            <a:endParaRPr lang="en-GB"/>
          </a:p>
        </p:txBody>
      </p:sp>
      <p:sp>
        <p:nvSpPr>
          <p:cNvPr id="11" name="Footer Placeholder 10"/>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12" name="Slide Image Placeholder 11"/>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1238250"/>
            <a:ext cx="5943600" cy="3343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buClr>
                <a:srgbClr val="9BBB59"/>
              </a:buClr>
            </a:pPr>
            <a:fld id="{A16CFAD1-D197-4A88-B173-A6412E995EE5}" type="slidenum">
              <a:rPr lang="en-GB" smtClean="0">
                <a:solidFill>
                  <a:srgbClr val="1F497D"/>
                </a:solidFill>
              </a:rPr>
              <a:pPr>
                <a:buClr>
                  <a:srgbClr val="9BBB59"/>
                </a:buClr>
              </a:pPr>
              <a:t>1</a:t>
            </a:fld>
            <a:endParaRPr lang="en-GB">
              <a:solidFill>
                <a:srgbClr val="1F497D"/>
              </a:solidFill>
            </a:endParaRPr>
          </a:p>
        </p:txBody>
      </p:sp>
    </p:spTree>
    <p:extLst>
      <p:ext uri="{BB962C8B-B14F-4D97-AF65-F5344CB8AC3E}">
        <p14:creationId xmlns:p14="http://schemas.microsoft.com/office/powerpoint/2010/main" val="2485724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6 måneders spørgeramme</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t>8</a:t>
            </a:fld>
            <a:endParaRPr lang="en-GB"/>
          </a:p>
        </p:txBody>
      </p:sp>
    </p:spTree>
    <p:extLst>
      <p:ext uri="{BB962C8B-B14F-4D97-AF65-F5344CB8AC3E}">
        <p14:creationId xmlns:p14="http://schemas.microsoft.com/office/powerpoint/2010/main" val="181419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t>10</a:t>
            </a:fld>
            <a:endParaRPr lang="en-GB"/>
          </a:p>
        </p:txBody>
      </p:sp>
    </p:spTree>
    <p:extLst>
      <p:ext uri="{BB962C8B-B14F-4D97-AF65-F5344CB8AC3E}">
        <p14:creationId xmlns:p14="http://schemas.microsoft.com/office/powerpoint/2010/main" val="109196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t>12</a:t>
            </a:fld>
            <a:endParaRPr lang="en-GB"/>
          </a:p>
        </p:txBody>
      </p:sp>
    </p:spTree>
    <p:extLst>
      <p:ext uri="{BB962C8B-B14F-4D97-AF65-F5344CB8AC3E}">
        <p14:creationId xmlns:p14="http://schemas.microsoft.com/office/powerpoint/2010/main" val="3739888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75.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7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8.xml"/><Relationship Id="rId1" Type="http://schemas.openxmlformats.org/officeDocument/2006/relationships/tags" Target="../tags/tag77.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78.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7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5.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6.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9.xml"/><Relationship Id="rId1" Type="http://schemas.openxmlformats.org/officeDocument/2006/relationships/tags" Target="../tags/tag87.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8.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9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5.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37.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8.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9.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5.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47.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8.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5.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6.xml"/><Relationship Id="rId1" Type="http://schemas.openxmlformats.org/officeDocument/2006/relationships/tags" Target="../tags/tag57.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8.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6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6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6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7.xml"/><Relationship Id="rId1" Type="http://schemas.openxmlformats.org/officeDocument/2006/relationships/tags" Target="../tags/tag67.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68.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6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lvl1pPr>
          </a:lstStyle>
          <a:p>
            <a:r>
              <a:rPr lang="da-DK" noProof="0" smtClean="0"/>
              <a:t>Klik for at redigere i master</a:t>
            </a:r>
            <a:endParaRPr lang="da-DK" noProof="0"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noProof="0" smtClean="0"/>
              <a:t>Klik for at redigere i master</a:t>
            </a:r>
            <a:endParaRPr lang="da-DK" noProof="0"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tx2"/>
                </a:solidFill>
              </a:defRPr>
            </a:lvl1pPr>
          </a:lstStyle>
          <a:p>
            <a:endParaRPr lang="da-DK" dirty="0"/>
          </a:p>
        </p:txBody>
      </p:sp>
      <p:sp>
        <p:nvSpPr>
          <p:cNvPr id="5" name="FLD_PresentationTitle" hidden="1"/>
          <p:cNvSpPr>
            <a:spLocks noGrp="1"/>
          </p:cNvSpPr>
          <p:nvPr>
            <p:ph type="ftr" sz="quarter" idx="11"/>
          </p:nvPr>
        </p:nvSpPr>
        <p:spPr>
          <a:xfrm>
            <a:off x="0" y="6977369"/>
            <a:ext cx="0" cy="0"/>
          </a:xfrm>
        </p:spPr>
        <p:txBody>
          <a:bodyPr/>
          <a:lstStyle>
            <a:lvl1pPr algn="l">
              <a:defRPr sz="100">
                <a:solidFill>
                  <a:schemeClr val="bg1"/>
                </a:solidFill>
              </a:defRPr>
            </a:lvl1pPr>
          </a:lstStyle>
          <a:p>
            <a:r>
              <a:rPr lang="da-DK" smtClean="0"/>
              <a:t>Seksuel chikane - Forekomst, konsekvenser og forebyggelse</a:t>
            </a:r>
            <a:endParaRPr lang="da-DK" dirty="0"/>
          </a:p>
        </p:txBody>
      </p:sp>
      <p:sp>
        <p:nvSpPr>
          <p:cNvPr id="6" name="Slide Number Placeholder 5" hidden="1"/>
          <p:cNvSpPr>
            <a:spLocks noGrp="1"/>
          </p:cNvSpPr>
          <p:nvPr>
            <p:ph type="sldNum" sz="quarter" idx="12"/>
          </p:nvPr>
        </p:nvSpPr>
        <p:spPr>
          <a:xfrm>
            <a:off x="0" y="6977369"/>
            <a:ext cx="0" cy="0"/>
          </a:xfrm>
        </p:spPr>
        <p:txBody>
          <a:bodyPr/>
          <a:lstStyle>
            <a:lvl1pPr algn="l">
              <a:defRPr sz="100">
                <a:solidFill>
                  <a:schemeClr val="bg1"/>
                </a:solidFill>
              </a:defRPr>
            </a:lvl1pPr>
          </a:lstStyle>
          <a:p>
            <a:fld id="{24C8C45C-947F-4981-8B3F-4F32E973C901}" type="slidenum">
              <a:rPr lang="da-DK" smtClean="0"/>
              <a:pPr/>
              <a:t>‹nr.›</a:t>
            </a:fld>
            <a:endParaRPr lang="da-DK" dirty="0"/>
          </a:p>
        </p:txBody>
      </p:sp>
      <p:sp>
        <p:nvSpPr>
          <p:cNvPr id="9" name="Rectangle 8">
            <a:extLst>
              <a:ext uri="{FF2B5EF4-FFF2-40B4-BE49-F238E27FC236}">
                <a16:creationId xmlns:a16="http://schemas.microsoft.com/office/drawing/2014/main" id="{1D4461DC-8B44-4DE3-AEA0-5049A880ECDD}"/>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lvl1pPr>
            <a:lvl2pPr marL="216000" indent="0">
              <a:buNone/>
              <a:defRPr sz="950"/>
            </a:lvl2pPr>
            <a:lvl3pPr>
              <a:buNone/>
              <a:defRPr sz="950"/>
            </a:lvl3pPr>
            <a:lvl4pPr>
              <a:buNone/>
              <a:defRPr sz="950"/>
            </a:lvl4pPr>
            <a:lvl5pPr>
              <a:buNone/>
              <a:defRPr sz="950"/>
            </a:lvl5pPr>
          </a:lstStyle>
          <a:p>
            <a:pPr lvl="0"/>
            <a:r>
              <a:rPr lang="da-DK" noProof="0"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lvl1pPr>
            <a:lvl2pPr marL="216000" indent="0">
              <a:buNone/>
              <a:defRPr sz="950"/>
            </a:lvl2pPr>
            <a:lvl3pPr>
              <a:buNone/>
              <a:defRPr sz="950"/>
            </a:lvl3pPr>
            <a:lvl4pPr>
              <a:buNone/>
              <a:defRPr sz="950"/>
            </a:lvl4pPr>
            <a:lvl5pPr>
              <a:buNone/>
              <a:defRPr sz="950"/>
            </a:lvl5pPr>
          </a:lstStyle>
          <a:p>
            <a:pPr lvl="0"/>
            <a:r>
              <a:rPr lang="da-DK" noProof="0" dirty="0"/>
              <a:t>Navn Navnesen</a:t>
            </a:r>
          </a:p>
        </p:txBody>
      </p:sp>
      <p:pic>
        <p:nvPicPr>
          <p:cNvPr id="1026" name="Picture 2" descr="C:\Users\ibl\Desktop\PP skabelon\LOGOER\Det Nationale Forskingscenter for Arbejdsmilj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6431" y="262800"/>
            <a:ext cx="2787589" cy="124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4251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alene">
    <p:spTree>
      <p:nvGrpSpPr>
        <p:cNvPr id="1" name=""/>
        <p:cNvGrpSpPr/>
        <p:nvPr/>
      </p:nvGrpSpPr>
      <p:grpSpPr>
        <a:xfrm>
          <a:off x="0" y="0"/>
          <a:ext cx="0" cy="0"/>
          <a:chOff x="0" y="0"/>
          <a:chExt cx="0" cy="0"/>
        </a:xfrm>
      </p:grpSpPr>
      <p:sp>
        <p:nvSpPr>
          <p:cNvPr id="4" name="FLD_PresentationTitle"/>
          <p:cNvSpPr>
            <a:spLocks noGrp="1"/>
          </p:cNvSpPr>
          <p:nvPr>
            <p:ph type="ftr" sz="quarter" idx="11"/>
          </p:nvPr>
        </p:nvSpPr>
        <p:spPr/>
        <p:txBody>
          <a:bodyPr/>
          <a:lstStyle/>
          <a:p>
            <a:r>
              <a:rPr lang="da-DK" smtClean="0"/>
              <a:t>Seksuel chikane - Forekomst, konsekvenser og forebyggelse</a:t>
            </a:r>
            <a:endParaRPr lang="da-DK" dirty="0"/>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
        <p:nvSpPr>
          <p:cNvPr id="6" name="Title Placeholder 1">
            <a:extLst>
              <a:ext uri="{FF2B5EF4-FFF2-40B4-BE49-F238E27FC236}">
                <a16:creationId xmlns:a16="http://schemas.microsoft.com/office/drawing/2014/main" id="{1FF51C73-4488-4E0B-8A5D-D7AA11C9E3FB}"/>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7" name="Date_DateCustomA" hidden="1">
            <a:extLst>
              <a:ext uri="{FF2B5EF4-FFF2-40B4-BE49-F238E27FC236}">
                <a16:creationId xmlns:a16="http://schemas.microsoft.com/office/drawing/2014/main" id="{1BBF7982-38D1-452A-8F40-BF165A383BF7}"/>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124913289"/>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1710E-14EE-4A74-B414-7B86406B97E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2C2E7BD-8812-483C-8F29-B74A21A93002}"/>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578AAA1-CEEE-48EF-A24D-00E3B7D42D1D}"/>
              </a:ext>
            </a:extLst>
          </p:cNvPr>
          <p:cNvSpPr>
            <a:spLocks noGrp="1"/>
          </p:cNvSpPr>
          <p:nvPr>
            <p:ph type="dt" sz="half" idx="10"/>
          </p:nvPr>
        </p:nvSpPr>
        <p:spPr/>
        <p:txBody>
          <a:bodyPr/>
          <a:lstStyle/>
          <a:p>
            <a:pPr>
              <a:buClr>
                <a:srgbClr val="C8102E"/>
              </a:buClr>
            </a:pPr>
            <a:fld id="{B17C828B-70CB-4E4A-851A-689BDE84A3C6}" type="datetimeFigureOut">
              <a:rPr lang="da-DK" smtClean="0">
                <a:solidFill>
                  <a:prstClr val="black">
                    <a:tint val="75000"/>
                  </a:prstClr>
                </a:solidFill>
              </a:rPr>
              <a:pPr>
                <a:buClr>
                  <a:srgbClr val="C8102E"/>
                </a:buClr>
              </a:pPr>
              <a:t>19-01-2022</a:t>
            </a:fld>
            <a:endParaRPr lang="da-DK">
              <a:solidFill>
                <a:prstClr val="black">
                  <a:tint val="75000"/>
                </a:prstClr>
              </a:solidFill>
            </a:endParaRPr>
          </a:p>
        </p:txBody>
      </p:sp>
      <p:sp>
        <p:nvSpPr>
          <p:cNvPr id="5" name="Pladsholder til sidefod 4">
            <a:extLst>
              <a:ext uri="{FF2B5EF4-FFF2-40B4-BE49-F238E27FC236}">
                <a16:creationId xmlns:a16="http://schemas.microsoft.com/office/drawing/2014/main" id="{97CBA5F8-F04D-4239-9549-6DBE01BE638F}"/>
              </a:ext>
            </a:extLst>
          </p:cNvPr>
          <p:cNvSpPr>
            <a:spLocks noGrp="1"/>
          </p:cNvSpPr>
          <p:nvPr>
            <p:ph type="ftr" sz="quarter" idx="11"/>
          </p:nvPr>
        </p:nvSpPr>
        <p:spPr/>
        <p:txBody>
          <a:bodyPr/>
          <a:lstStyle/>
          <a:p>
            <a:pPr>
              <a:buClr>
                <a:srgbClr val="C8102E"/>
              </a:buClr>
            </a:pPr>
            <a:endParaRPr lang="da-DK">
              <a:solidFill>
                <a:prstClr val="black">
                  <a:tint val="75000"/>
                </a:prstClr>
              </a:solidFill>
            </a:endParaRPr>
          </a:p>
        </p:txBody>
      </p:sp>
      <p:sp>
        <p:nvSpPr>
          <p:cNvPr id="6" name="Pladsholder til slidenummer 5">
            <a:extLst>
              <a:ext uri="{FF2B5EF4-FFF2-40B4-BE49-F238E27FC236}">
                <a16:creationId xmlns:a16="http://schemas.microsoft.com/office/drawing/2014/main" id="{F2FA419A-6386-465D-AE1B-538A47DFE8DF}"/>
              </a:ext>
            </a:extLst>
          </p:cNvPr>
          <p:cNvSpPr>
            <a:spLocks noGrp="1"/>
          </p:cNvSpPr>
          <p:nvPr>
            <p:ph type="sldNum" sz="quarter" idx="12"/>
          </p:nvPr>
        </p:nvSpPr>
        <p:spPr/>
        <p:txBody>
          <a:bodyPr/>
          <a:lstStyle/>
          <a:p>
            <a:pPr>
              <a:buClr>
                <a:srgbClr val="C8102E"/>
              </a:buClr>
            </a:pPr>
            <a:fld id="{3A229CBB-5B74-4B10-A1EC-FEEBF61139CC}" type="slidenum">
              <a:rPr lang="da-DK" smtClean="0">
                <a:solidFill>
                  <a:prstClr val="black">
                    <a:tint val="75000"/>
                  </a:prstClr>
                </a:solidFill>
              </a:rPr>
              <a:pPr>
                <a:buClr>
                  <a:srgbClr val="C8102E"/>
                </a:buClr>
              </a:pPr>
              <a:t>‹nr.›</a:t>
            </a:fld>
            <a:endParaRPr lang="da-DK">
              <a:solidFill>
                <a:prstClr val="black">
                  <a:tint val="75000"/>
                </a:prstClr>
              </a:solidFill>
            </a:endParaRPr>
          </a:p>
        </p:txBody>
      </p:sp>
    </p:spTree>
    <p:extLst>
      <p:ext uri="{BB962C8B-B14F-4D97-AF65-F5344CB8AC3E}">
        <p14:creationId xmlns:p14="http://schemas.microsoft.com/office/powerpoint/2010/main" val="22011378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lvl1pPr>
          </a:lstStyle>
          <a:p>
            <a:r>
              <a:rPr lang="da-DK" noProof="0" smtClean="0"/>
              <a:t>Klik for at redigere i master</a:t>
            </a:r>
            <a:endParaRPr lang="da-DK" noProof="0"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noProof="0" smtClean="0"/>
              <a:t>Klik for at redigere i master</a:t>
            </a:r>
            <a:endParaRPr lang="da-DK" noProof="0"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tx2"/>
                </a:solidFill>
              </a:defRPr>
            </a:lvl1pPr>
          </a:lstStyle>
          <a:p>
            <a:pPr>
              <a:buClr>
                <a:srgbClr val="C8102E"/>
              </a:buClr>
            </a:pPr>
            <a:endParaRPr lang="da-DK" dirty="0">
              <a:solidFill>
                <a:srgbClr val="003087"/>
              </a:solidFill>
            </a:endParaRPr>
          </a:p>
        </p:txBody>
      </p:sp>
      <p:sp>
        <p:nvSpPr>
          <p:cNvPr id="5" name="FLD_PresentationTitle" hidden="1"/>
          <p:cNvSpPr>
            <a:spLocks noGrp="1"/>
          </p:cNvSpPr>
          <p:nvPr>
            <p:ph type="ftr" sz="quarter" idx="11"/>
          </p:nvPr>
        </p:nvSpPr>
        <p:spPr>
          <a:xfrm>
            <a:off x="0" y="6977369"/>
            <a:ext cx="0" cy="0"/>
          </a:xfrm>
        </p:spPr>
        <p:txBody>
          <a:bodyPr/>
          <a:lstStyle>
            <a:lvl1pPr algn="l">
              <a:defRPr sz="100">
                <a:solidFill>
                  <a:schemeClr val="bg1"/>
                </a:solidFill>
              </a:defRPr>
            </a:lvl1pPr>
          </a:lstStyle>
          <a:p>
            <a:pPr>
              <a:buClr>
                <a:srgbClr val="C8102E"/>
              </a:buClr>
            </a:pPr>
            <a:r>
              <a:rPr lang="da-DK" dirty="0">
                <a:solidFill>
                  <a:prstClr val="white"/>
                </a:solidFill>
              </a:rPr>
              <a:t>Præsentationstitel</a:t>
            </a:r>
          </a:p>
        </p:txBody>
      </p:sp>
      <p:sp>
        <p:nvSpPr>
          <p:cNvPr id="6" name="Slide Number Placeholder 5" hidden="1"/>
          <p:cNvSpPr>
            <a:spLocks noGrp="1"/>
          </p:cNvSpPr>
          <p:nvPr>
            <p:ph type="sldNum" sz="quarter" idx="12"/>
          </p:nvPr>
        </p:nvSpPr>
        <p:spPr>
          <a:xfrm>
            <a:off x="0" y="6977369"/>
            <a:ext cx="0" cy="0"/>
          </a:xfrm>
        </p:spPr>
        <p:txBody>
          <a:bodyPr/>
          <a:lstStyle>
            <a:lvl1pPr algn="l">
              <a:defRPr sz="100">
                <a:solidFill>
                  <a:schemeClr val="bg1"/>
                </a:solidFill>
              </a:defRPr>
            </a:lvl1pPr>
          </a:lstStyle>
          <a:p>
            <a:pPr>
              <a:buClr>
                <a:srgbClr val="C8102E"/>
              </a:buClr>
            </a:pPr>
            <a:fld id="{24C8C45C-947F-4981-8B3F-4F32E973C901}" type="slidenum">
              <a:rPr lang="da-DK" smtClean="0">
                <a:solidFill>
                  <a:prstClr val="white"/>
                </a:solidFill>
              </a:rPr>
              <a:pPr>
                <a:buClr>
                  <a:srgbClr val="C8102E"/>
                </a:buClr>
              </a:pPr>
              <a:t>‹nr.›</a:t>
            </a:fld>
            <a:endParaRPr lang="da-DK" dirty="0">
              <a:solidFill>
                <a:prstClr val="white"/>
              </a:solidFill>
            </a:endParaRPr>
          </a:p>
        </p:txBody>
      </p:sp>
      <p:sp>
        <p:nvSpPr>
          <p:cNvPr id="9" name="Rectangle 8">
            <a:extLst>
              <a:ext uri="{FF2B5EF4-FFF2-40B4-BE49-F238E27FC236}">
                <a16:creationId xmlns:a16="http://schemas.microsoft.com/office/drawing/2014/main" id="{1D4461DC-8B44-4DE3-AEA0-5049A880ECDD}"/>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a:solidFill>
                <a:prstClr val="white"/>
              </a:solidFill>
            </a:endParaRPr>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lvl1pPr>
            <a:lvl2pPr marL="216000" indent="0">
              <a:buNone/>
              <a:defRPr sz="950"/>
            </a:lvl2pPr>
            <a:lvl3pPr>
              <a:buNone/>
              <a:defRPr sz="950"/>
            </a:lvl3pPr>
            <a:lvl4pPr>
              <a:buNone/>
              <a:defRPr sz="950"/>
            </a:lvl4pPr>
            <a:lvl5pPr>
              <a:buNone/>
              <a:defRPr sz="950"/>
            </a:lvl5pPr>
          </a:lstStyle>
          <a:p>
            <a:pPr lvl="0"/>
            <a:r>
              <a:rPr lang="da-DK" noProof="0"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lvl1pPr>
            <a:lvl2pPr marL="216000" indent="0">
              <a:buNone/>
              <a:defRPr sz="950"/>
            </a:lvl2pPr>
            <a:lvl3pPr>
              <a:buNone/>
              <a:defRPr sz="950"/>
            </a:lvl3pPr>
            <a:lvl4pPr>
              <a:buNone/>
              <a:defRPr sz="950"/>
            </a:lvl4pPr>
            <a:lvl5pPr>
              <a:buNone/>
              <a:defRPr sz="950"/>
            </a:lvl5pPr>
          </a:lstStyle>
          <a:p>
            <a:pPr lvl="0"/>
            <a:r>
              <a:rPr lang="da-DK" noProof="0" dirty="0"/>
              <a:t>Navn Navnesen</a:t>
            </a:r>
          </a:p>
        </p:txBody>
      </p:sp>
      <p:pic>
        <p:nvPicPr>
          <p:cNvPr id="1026" name="Picture 2" descr="C:\Users\ibl\Desktop\PP skabelon\LOGOER\Det Nationale Forskingscenter for Arbejdsmilj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6431" y="262800"/>
            <a:ext cx="2787589" cy="124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53449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el og bille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8C3E4E-BBDD-48E9-8B71-E6059F1139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10" name="Picture Placeholder 9">
            <a:extLst>
              <a:ext uri="{FF2B5EF4-FFF2-40B4-BE49-F238E27FC236}">
                <a16:creationId xmlns:a16="http://schemas.microsoft.com/office/drawing/2014/main" id="{14452CA0-426F-4CB6-9FD6-95786A854BFF}"/>
              </a:ext>
            </a:extLst>
          </p:cNvPr>
          <p:cNvSpPr>
            <a:spLocks noGrp="1"/>
          </p:cNvSpPr>
          <p:nvPr>
            <p:ph type="pic" sz="quarter" idx="21" hasCustomPrompt="1"/>
          </p:nvPr>
        </p:nvSpPr>
        <p:spPr>
          <a:xfrm>
            <a:off x="0" y="0"/>
            <a:ext cx="12192000" cy="6858000"/>
          </a:xfrm>
        </p:spPr>
        <p:txBody>
          <a:bodyPr lIns="0" tIns="1620000"/>
          <a:lstStyle>
            <a:lvl1pPr marL="0" indent="0" algn="ctr">
              <a:buNone/>
              <a:defRPr>
                <a:solidFill>
                  <a:schemeClr val="bg1"/>
                </a:solidFill>
              </a:defRPr>
            </a:lvl1pPr>
          </a:lstStyle>
          <a:p>
            <a:r>
              <a:rPr lang="da-DK"/>
              <a:t>Marker baggrund for indsætte billede</a:t>
            </a:r>
            <a:endParaRPr lang="da-DK" dirty="0"/>
          </a:p>
        </p:txBody>
      </p:sp>
      <p:sp>
        <p:nvSpPr>
          <p:cNvPr id="32" name="Rectangle 31">
            <a:extLst>
              <a:ext uri="{FF2B5EF4-FFF2-40B4-BE49-F238E27FC236}">
                <a16:creationId xmlns:a16="http://schemas.microsoft.com/office/drawing/2014/main" id="{3443C751-657A-44C9-873F-498B6CC2FDE1}"/>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9" name="Text Placeholder 8">
            <a:extLst>
              <a:ext uri="{FF2B5EF4-FFF2-40B4-BE49-F238E27FC236}">
                <a16:creationId xmlns:a16="http://schemas.microsoft.com/office/drawing/2014/main" id="{E2FE88B3-205D-4832-9530-76BB01F70811}"/>
              </a:ext>
            </a:extLst>
          </p:cNvPr>
          <p:cNvSpPr>
            <a:spLocks noGrp="1"/>
          </p:cNvSpPr>
          <p:nvPr>
            <p:ph type="body" sz="quarter" idx="17"/>
          </p:nvPr>
        </p:nvSpPr>
        <p:spPr>
          <a:xfrm>
            <a:off x="434399" y="0"/>
            <a:ext cx="11328976" cy="262800"/>
          </a:xfrm>
          <a:solidFill>
            <a:schemeClr val="accent3"/>
          </a:solidFill>
        </p:spPr>
        <p:txBody>
          <a:bodyPr/>
          <a:lstStyle>
            <a:lvl1pPr marL="0" indent="0">
              <a:buNone/>
              <a:defRPr sz="100">
                <a:solidFill>
                  <a:schemeClr val="accent3"/>
                </a:solidFill>
              </a:defRPr>
            </a:lvl1pPr>
          </a:lstStyle>
          <a:p>
            <a:pPr lvl="0"/>
            <a:r>
              <a:rPr lang="da-DK" smtClean="0"/>
              <a:t>Klik for at redigere i master</a:t>
            </a:r>
          </a:p>
        </p:txBody>
      </p:sp>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solidFill>
                  <a:schemeClr val="bg1"/>
                </a:solidFill>
              </a:defRPr>
            </a:lvl1pPr>
          </a:lstStyle>
          <a:p>
            <a:r>
              <a:rPr lang="da-DK" smtClean="0"/>
              <a:t>Klik for at redigere i master</a:t>
            </a:r>
            <a:endParaRPr lang="da-DK"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solidFill>
                  <a:schemeClr val="bg1"/>
                </a:solidFill>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bg1"/>
                </a:solidFill>
              </a:defRPr>
            </a:lvl1pPr>
          </a:lstStyle>
          <a:p>
            <a:pPr>
              <a:buClr>
                <a:srgbClr val="C8102E"/>
              </a:buClr>
            </a:pPr>
            <a:endParaRPr lang="da-DK" dirty="0">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13" name="FLD_PresentationTitle" hidden="1">
            <a:extLst>
              <a:ext uri="{FF2B5EF4-FFF2-40B4-BE49-F238E27FC236}">
                <a16:creationId xmlns:a16="http://schemas.microsoft.com/office/drawing/2014/main" id="{C123D1A9-0767-483A-8225-65459EFEC53C}"/>
              </a:ext>
            </a:extLst>
          </p:cNvPr>
          <p:cNvSpPr>
            <a:spLocks noGrp="1"/>
          </p:cNvSpPr>
          <p:nvPr>
            <p:ph type="ftr" sz="quarter" idx="11"/>
          </p:nvPr>
        </p:nvSpPr>
        <p:spPr>
          <a:xfrm>
            <a:off x="0" y="6977369"/>
            <a:ext cx="0" cy="0"/>
          </a:xfrm>
        </p:spPr>
        <p:txBody>
          <a:bodyPr/>
          <a:lstStyle>
            <a:lvl1pPr algn="l">
              <a:defRPr sz="100">
                <a:solidFill>
                  <a:schemeClr val="bg1"/>
                </a:solidFill>
              </a:defRPr>
            </a:lvl1pPr>
          </a:lstStyle>
          <a:p>
            <a:pPr>
              <a:buClr>
                <a:srgbClr val="C8102E"/>
              </a:buClr>
            </a:pPr>
            <a:r>
              <a:rPr lang="da-DK" dirty="0">
                <a:solidFill>
                  <a:prstClr val="white"/>
                </a:solidFill>
              </a:rPr>
              <a:t>Præsentationstitel</a:t>
            </a:r>
          </a:p>
        </p:txBody>
      </p:sp>
      <p:sp>
        <p:nvSpPr>
          <p:cNvPr id="14" name="Slide Number Placeholder 5" hidden="1">
            <a:extLst>
              <a:ext uri="{FF2B5EF4-FFF2-40B4-BE49-F238E27FC236}">
                <a16:creationId xmlns:a16="http://schemas.microsoft.com/office/drawing/2014/main" id="{79797EBF-36A9-4B7E-9F87-8907DC9CBFAD}"/>
              </a:ext>
            </a:extLst>
          </p:cNvPr>
          <p:cNvSpPr>
            <a:spLocks noGrp="1"/>
          </p:cNvSpPr>
          <p:nvPr>
            <p:ph type="sldNum" sz="quarter" idx="12"/>
          </p:nvPr>
        </p:nvSpPr>
        <p:spPr>
          <a:xfrm>
            <a:off x="0" y="6977369"/>
            <a:ext cx="0" cy="0"/>
          </a:xfrm>
        </p:spPr>
        <p:txBody>
          <a:bodyPr/>
          <a:lstStyle>
            <a:lvl1pPr algn="l">
              <a:defRPr sz="100">
                <a:solidFill>
                  <a:schemeClr val="bg1"/>
                </a:solidFill>
              </a:defRPr>
            </a:lvl1pPr>
          </a:lstStyle>
          <a:p>
            <a:pPr>
              <a:buClr>
                <a:srgbClr val="C8102E"/>
              </a:buClr>
            </a:pPr>
            <a:fld id="{24C8C45C-947F-4981-8B3F-4F32E973C901}" type="slidenum">
              <a:rPr lang="da-DK" smtClean="0">
                <a:solidFill>
                  <a:prstClr val="white"/>
                </a:solidFill>
              </a:rPr>
              <a:pPr>
                <a:buClr>
                  <a:srgbClr val="C8102E"/>
                </a:buClr>
              </a:pPr>
              <a:t>‹nr.›</a:t>
            </a:fld>
            <a:endParaRPr lang="da-DK" dirty="0">
              <a:solidFill>
                <a:prstClr val="white"/>
              </a:solidFill>
            </a:endParaRPr>
          </a:p>
        </p:txBody>
      </p:sp>
      <p:sp>
        <p:nvSpPr>
          <p:cNvPr id="20" name="Text Placeholder 8">
            <a:extLst>
              <a:ext uri="{FF2B5EF4-FFF2-40B4-BE49-F238E27FC236}">
                <a16:creationId xmlns:a16="http://schemas.microsoft.com/office/drawing/2014/main" id="{E6FBC98D-49B7-4509-923D-45CFDF8C5A00}"/>
              </a:ext>
            </a:extLst>
          </p:cNvPr>
          <p:cNvSpPr>
            <a:spLocks noGrp="1"/>
          </p:cNvSpPr>
          <p:nvPr>
            <p:ph type="body" sz="quarter" idx="18"/>
          </p:nvPr>
        </p:nvSpPr>
        <p:spPr>
          <a:xfrm>
            <a:off x="434399" y="6595200"/>
            <a:ext cx="11328976" cy="262800"/>
          </a:xfrm>
          <a:solidFill>
            <a:schemeClr val="tx2"/>
          </a:solidFill>
        </p:spPr>
        <p:txBody>
          <a:bodyPr/>
          <a:lstStyle>
            <a:lvl1pPr marL="0" indent="0">
              <a:buNone/>
              <a:defRPr sz="100">
                <a:solidFill>
                  <a:schemeClr val="tx2"/>
                </a:solidFill>
              </a:defRPr>
            </a:lvl1pPr>
          </a:lstStyle>
          <a:p>
            <a:pPr lvl="0"/>
            <a:r>
              <a:rPr lang="da-DK" smtClean="0"/>
              <a:t>Klik for at redigere i master</a:t>
            </a:r>
          </a:p>
        </p:txBody>
      </p:sp>
      <p:pic>
        <p:nvPicPr>
          <p:cNvPr id="2050" name="Picture 2" descr="C:\Users\ibl\Desktop\PP skabelon\LOGOER\Det Nationale Forskingscenter for Arbejdsmiljo_NEG_RGB.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56632" y="145780"/>
            <a:ext cx="2826264" cy="125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73106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el og indhold A">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1" y="2052000"/>
            <a:ext cx="8748000"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_DateCustomA" hidden="1"/>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8" name="Rectangle 7" hidden="1">
            <a:extLst>
              <a:ext uri="{FF2B5EF4-FFF2-40B4-BE49-F238E27FC236}">
                <a16:creationId xmlns:a16="http://schemas.microsoft.com/office/drawing/2014/main" id="{B47D0394-8450-48E0-A2F6-94FDD27F6829}"/>
              </a:ext>
            </a:extLst>
          </p:cNvPr>
          <p:cNvSpPr/>
          <p:nvPr userDrawn="1"/>
        </p:nvSpPr>
        <p:spPr>
          <a:xfrm>
            <a:off x="427128" y="2046518"/>
            <a:ext cx="11337759" cy="37619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9" name="Rectangle 8" hidden="1">
            <a:extLst>
              <a:ext uri="{FF2B5EF4-FFF2-40B4-BE49-F238E27FC236}">
                <a16:creationId xmlns:a16="http://schemas.microsoft.com/office/drawing/2014/main" id="{CE6BEE09-5A9E-4EAA-98FA-EDC36D17FA3D}"/>
              </a:ext>
            </a:extLst>
          </p:cNvPr>
          <p:cNvSpPr/>
          <p:nvPr userDrawn="1"/>
        </p:nvSpPr>
        <p:spPr>
          <a:xfrm>
            <a:off x="427128" y="617429"/>
            <a:ext cx="11337759"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10" name="Subtitle 2">
            <a:extLst>
              <a:ext uri="{FF2B5EF4-FFF2-40B4-BE49-F238E27FC236}">
                <a16:creationId xmlns:a16="http://schemas.microsoft.com/office/drawing/2014/main" id="{F6953E9D-48F1-4357-9744-F7244863C59D}"/>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Tree>
    <p:extLst>
      <p:ext uri="{BB962C8B-B14F-4D97-AF65-F5344CB8AC3E}">
        <p14:creationId xmlns:p14="http://schemas.microsoft.com/office/powerpoint/2010/main" val="425119412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el og indhold B">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4" y="2052000"/>
            <a:ext cx="5487679"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
        <p:nvSpPr>
          <p:cNvPr id="19" name="Content Placeholder 2">
            <a:extLst>
              <a:ext uri="{FF2B5EF4-FFF2-40B4-BE49-F238E27FC236}">
                <a16:creationId xmlns:a16="http://schemas.microsoft.com/office/drawing/2014/main" id="{B91A6608-7D3E-4593-BB31-B40A60FDA8A9}"/>
              </a:ext>
            </a:extLst>
          </p:cNvPr>
          <p:cNvSpPr>
            <a:spLocks noGrp="1"/>
          </p:cNvSpPr>
          <p:nvPr>
            <p:ph idx="14"/>
          </p:nvPr>
        </p:nvSpPr>
        <p:spPr>
          <a:xfrm>
            <a:off x="6277214" y="2052000"/>
            <a:ext cx="5480399"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20" name="Title Placeholder 1">
            <a:extLst>
              <a:ext uri="{FF2B5EF4-FFF2-40B4-BE49-F238E27FC236}">
                <a16:creationId xmlns:a16="http://schemas.microsoft.com/office/drawing/2014/main" id="{6FF08774-C93E-4FA8-9CF6-8A28A6330EA8}"/>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1" name="Date_DateCustomA" hidden="1">
            <a:extLst>
              <a:ext uri="{FF2B5EF4-FFF2-40B4-BE49-F238E27FC236}">
                <a16:creationId xmlns:a16="http://schemas.microsoft.com/office/drawing/2014/main" id="{3B1BAB41-9B89-4DAB-AC95-398DF9CCB750}"/>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3651832970"/>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el og indhold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9ADD05-CB26-41BC-BADE-66930D04AFF3}"/>
              </a:ext>
            </a:extLst>
          </p:cNvPr>
          <p:cNvSpPr/>
          <p:nvPr userDrawn="1"/>
        </p:nvSpPr>
        <p:spPr>
          <a:xfrm>
            <a:off x="0" y="2"/>
            <a:ext cx="5914792"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3" name="Content Placeholder 2"/>
          <p:cNvSpPr>
            <a:spLocks noGrp="1"/>
          </p:cNvSpPr>
          <p:nvPr>
            <p:ph idx="1"/>
          </p:nvPr>
        </p:nvSpPr>
        <p:spPr>
          <a:xfrm>
            <a:off x="6274814" y="2052000"/>
            <a:ext cx="5482799"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6274814" y="1024142"/>
            <a:ext cx="548279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
        <p:nvSpPr>
          <p:cNvPr id="21" name="Text Placeholder 20">
            <a:extLst>
              <a:ext uri="{FF2B5EF4-FFF2-40B4-BE49-F238E27FC236}">
                <a16:creationId xmlns:a16="http://schemas.microsoft.com/office/drawing/2014/main" id="{EB2ED1E1-EDDB-4615-B974-BB35C6940001}"/>
              </a:ext>
            </a:extLst>
          </p:cNvPr>
          <p:cNvSpPr>
            <a:spLocks noGrp="1"/>
          </p:cNvSpPr>
          <p:nvPr>
            <p:ph type="body" sz="quarter" idx="16"/>
          </p:nvPr>
        </p:nvSpPr>
        <p:spPr>
          <a:xfrm>
            <a:off x="427052" y="628650"/>
            <a:ext cx="5127625" cy="5185344"/>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0" name="Title Placeholder 1">
            <a:extLst>
              <a:ext uri="{FF2B5EF4-FFF2-40B4-BE49-F238E27FC236}">
                <a16:creationId xmlns:a16="http://schemas.microsoft.com/office/drawing/2014/main" id="{3944CFDE-3736-4D22-A73D-5C4C944F0F29}"/>
              </a:ext>
            </a:extLst>
          </p:cNvPr>
          <p:cNvSpPr>
            <a:spLocks noGrp="1"/>
          </p:cNvSpPr>
          <p:nvPr>
            <p:ph type="title"/>
            <p:custDataLst>
              <p:tags r:id="rId1"/>
            </p:custDataLst>
          </p:nvPr>
        </p:nvSpPr>
        <p:spPr>
          <a:xfrm>
            <a:off x="6274800" y="617429"/>
            <a:ext cx="5485200"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2" name="Date_DateCustomA" hidden="1">
            <a:extLst>
              <a:ext uri="{FF2B5EF4-FFF2-40B4-BE49-F238E27FC236}">
                <a16:creationId xmlns:a16="http://schemas.microsoft.com/office/drawing/2014/main" id="{F0CBB1BF-508B-4620-B53A-E34B60BA7492}"/>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pic>
        <p:nvPicPr>
          <p:cNvPr id="4098" name="Picture 2" descr="C:\Users\ibl\Desktop\PP skabelon\LOGOER\Det Nationale Forskingscenter for Arbejdsmiljo_NEG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879" y="5820209"/>
            <a:ext cx="2000761" cy="89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470739"/>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el og indhold 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4" y="2052000"/>
            <a:ext cx="7420879"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8" name="Text Placeholder 20">
            <a:extLst>
              <a:ext uri="{FF2B5EF4-FFF2-40B4-BE49-F238E27FC236}">
                <a16:creationId xmlns:a16="http://schemas.microsoft.com/office/drawing/2014/main" id="{F5C50BA5-F381-447A-A5C2-DE11561DBB25}"/>
              </a:ext>
            </a:extLst>
          </p:cNvPr>
          <p:cNvSpPr>
            <a:spLocks noGrp="1"/>
          </p:cNvSpPr>
          <p:nvPr>
            <p:ph type="body" sz="quarter" idx="16" hasCustomPrompt="1"/>
          </p:nvPr>
        </p:nvSpPr>
        <p:spPr>
          <a:xfrm>
            <a:off x="8208000" y="2052004"/>
            <a:ext cx="3549597" cy="1607495"/>
          </a:xfrm>
          <a:solidFill>
            <a:schemeClr val="tx2"/>
          </a:solidFill>
        </p:spPr>
        <p:txBody>
          <a:bodyPr lIns="216000" tIns="216000" rIns="216000" bIns="216000"/>
          <a:lstStyle>
            <a:lvl1pPr marL="0" indent="0">
              <a:buClr>
                <a:schemeClr val="bg1"/>
              </a:buClr>
              <a:buFont typeface="Calibri" panose="020F0502020204030204" pitchFamily="34" charset="0"/>
              <a:buChar char="​"/>
              <a:defRPr sz="4400" b="1">
                <a:solidFill>
                  <a:schemeClr val="bg1"/>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56%</a:t>
            </a:r>
          </a:p>
          <a:p>
            <a:pPr lvl="1"/>
            <a:r>
              <a:rPr lang="da-DK" dirty="0"/>
              <a:t>Second </a:t>
            </a:r>
            <a:r>
              <a:rPr lang="da-DK" dirty="0" err="1"/>
              <a:t>level</a:t>
            </a:r>
            <a:endParaRPr lang="da-DK" dirty="0"/>
          </a:p>
        </p:txBody>
      </p:sp>
      <p:sp>
        <p:nvSpPr>
          <p:cNvPr id="30" name="Date_DateCustomA" hidden="1">
            <a:extLst>
              <a:ext uri="{FF2B5EF4-FFF2-40B4-BE49-F238E27FC236}">
                <a16:creationId xmlns:a16="http://schemas.microsoft.com/office/drawing/2014/main" id="{D3897813-E321-452C-B280-9AE7127CDBE7}"/>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10" name="Subtitle 2">
            <a:extLst>
              <a:ext uri="{FF2B5EF4-FFF2-40B4-BE49-F238E27FC236}">
                <a16:creationId xmlns:a16="http://schemas.microsoft.com/office/drawing/2014/main" id="{8D0F0542-3174-4669-BF1C-AC0ADE13A9E4}"/>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
        <p:nvSpPr>
          <p:cNvPr id="12" name="Text Placeholder 20">
            <a:extLst>
              <a:ext uri="{FF2B5EF4-FFF2-40B4-BE49-F238E27FC236}">
                <a16:creationId xmlns:a16="http://schemas.microsoft.com/office/drawing/2014/main" id="{5C262016-37C5-41B6-8FC4-E5614F7A543C}"/>
              </a:ext>
            </a:extLst>
          </p:cNvPr>
          <p:cNvSpPr>
            <a:spLocks noGrp="1"/>
          </p:cNvSpPr>
          <p:nvPr>
            <p:ph type="body" sz="quarter" idx="19"/>
          </p:nvPr>
        </p:nvSpPr>
        <p:spPr>
          <a:xfrm>
            <a:off x="8208000" y="3853157"/>
            <a:ext cx="3549597" cy="1607495"/>
          </a:xfrm>
          <a:solidFill>
            <a:schemeClr val="accent2"/>
          </a:solidFill>
        </p:spPr>
        <p:txBody>
          <a:bodyPr lIns="216000" tIns="216000" rIns="216000" bIns="216000"/>
          <a:lstStyle>
            <a:lvl1pPr marL="0" indent="0">
              <a:buClr>
                <a:schemeClr val="bg1"/>
              </a:buClr>
              <a:buFont typeface="Calibri" panose="020F0502020204030204" pitchFamily="34" charset="0"/>
              <a:buChar char="​"/>
              <a:defRPr sz="1600" b="0">
                <a:solidFill>
                  <a:schemeClr val="tx2"/>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Klik for at redigere i master</a:t>
            </a:r>
          </a:p>
        </p:txBody>
      </p:sp>
    </p:spTree>
    <p:extLst>
      <p:ext uri="{BB962C8B-B14F-4D97-AF65-F5344CB8AC3E}">
        <p14:creationId xmlns:p14="http://schemas.microsoft.com/office/powerpoint/2010/main" val="809279543"/>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el, indhold og billede ">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FE571E61-9BE6-4D21-93C5-55BB00D16155}"/>
              </a:ext>
            </a:extLst>
          </p:cNvPr>
          <p:cNvSpPr>
            <a:spLocks noGrp="1"/>
          </p:cNvSpPr>
          <p:nvPr>
            <p:ph type="pic" idx="15" hasCustomPrompt="1"/>
          </p:nvPr>
        </p:nvSpPr>
        <p:spPr>
          <a:xfrm>
            <a:off x="6274800" y="0"/>
            <a:ext cx="5917200" cy="6858000"/>
          </a:xfrm>
          <a:solidFill>
            <a:schemeClr val="bg2"/>
          </a:solidFill>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ikon for at indsætte billede</a:t>
            </a:r>
            <a:endParaRPr lang="da-DK" dirty="0"/>
          </a:p>
        </p:txBody>
      </p:sp>
      <p:sp>
        <p:nvSpPr>
          <p:cNvPr id="3" name="Content Placeholder 2"/>
          <p:cNvSpPr>
            <a:spLocks noGrp="1"/>
          </p:cNvSpPr>
          <p:nvPr>
            <p:ph idx="1"/>
          </p:nvPr>
        </p:nvSpPr>
        <p:spPr>
          <a:xfrm>
            <a:off x="427124" y="2052000"/>
            <a:ext cx="5487679"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9" name="Title Placeholder 1">
            <a:extLst>
              <a:ext uri="{FF2B5EF4-FFF2-40B4-BE49-F238E27FC236}">
                <a16:creationId xmlns:a16="http://schemas.microsoft.com/office/drawing/2014/main" id="{938FB493-B08C-476B-B49E-C8AD993273C8}"/>
              </a:ext>
            </a:extLst>
          </p:cNvPr>
          <p:cNvSpPr>
            <a:spLocks noGrp="1"/>
          </p:cNvSpPr>
          <p:nvPr>
            <p:ph type="title"/>
            <p:custDataLst>
              <p:tags r:id="rId1"/>
            </p:custDataLst>
          </p:nvPr>
        </p:nvSpPr>
        <p:spPr>
          <a:xfrm>
            <a:off x="427128" y="617429"/>
            <a:ext cx="5487671"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1" name="Date_DateCustomA" hidden="1">
            <a:extLst>
              <a:ext uri="{FF2B5EF4-FFF2-40B4-BE49-F238E27FC236}">
                <a16:creationId xmlns:a16="http://schemas.microsoft.com/office/drawing/2014/main" id="{CF23EAF1-C319-4D2A-8C45-7DFF9A3BB66D}"/>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9" name="Subtitle 2">
            <a:extLst>
              <a:ext uri="{FF2B5EF4-FFF2-40B4-BE49-F238E27FC236}">
                <a16:creationId xmlns:a16="http://schemas.microsoft.com/office/drawing/2014/main" id="{334133B0-3967-4329-B503-D07DB7228048}"/>
              </a:ext>
            </a:extLst>
          </p:cNvPr>
          <p:cNvSpPr>
            <a:spLocks noGrp="1"/>
          </p:cNvSpPr>
          <p:nvPr>
            <p:ph type="subTitle" idx="13"/>
          </p:nvPr>
        </p:nvSpPr>
        <p:spPr>
          <a:xfrm>
            <a:off x="427128" y="988154"/>
            <a:ext cx="548767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Tree>
    <p:extLst>
      <p:ext uri="{BB962C8B-B14F-4D97-AF65-F5344CB8AC3E}">
        <p14:creationId xmlns:p14="http://schemas.microsoft.com/office/powerpoint/2010/main" val="320981030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Sektion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00E2174-B641-49F1-B88A-78B3D5337C9F}"/>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2" name="Title 1"/>
          <p:cNvSpPr>
            <a:spLocks noGrp="1"/>
          </p:cNvSpPr>
          <p:nvPr>
            <p:ph type="ctrTitle"/>
          </p:nvPr>
        </p:nvSpPr>
        <p:spPr>
          <a:xfrm>
            <a:off x="1054801" y="2462526"/>
            <a:ext cx="10082403" cy="1609200"/>
          </a:xfrm>
        </p:spPr>
        <p:txBody>
          <a:bodyPr anchor="ctr" anchorCtr="0"/>
          <a:lstStyle>
            <a:lvl1pPr algn="ctr">
              <a:lnSpc>
                <a:spcPct val="100000"/>
              </a:lnSpc>
              <a:defRPr sz="4000">
                <a:solidFill>
                  <a:schemeClr val="bg1"/>
                </a:solidFill>
              </a:defRPr>
            </a:lvl1pPr>
          </a:lstStyle>
          <a:p>
            <a:r>
              <a:rPr lang="da-DK" smtClean="0"/>
              <a:t>Klik for at redigere i master</a:t>
            </a:r>
            <a:endParaRPr lang="da-DK" dirty="0"/>
          </a:p>
        </p:txBody>
      </p:sp>
      <p:sp>
        <p:nvSpPr>
          <p:cNvPr id="4" name="Date_DateCustomA" hidden="1"/>
          <p:cNvSpPr>
            <a:spLocks noGrp="1"/>
          </p:cNvSpPr>
          <p:nvPr>
            <p:ph type="dt" sz="half" idx="10"/>
          </p:nvPr>
        </p:nvSpPr>
        <p:spPr>
          <a:xfrm>
            <a:off x="0" y="7224417"/>
            <a:ext cx="0" cy="0"/>
          </a:xfrm>
        </p:spPr>
        <p:txBody>
          <a:bodyPr/>
          <a:lstStyle>
            <a:lvl1pPr algn="l">
              <a:defRPr sz="100" b="0">
                <a:noFill/>
              </a:defRPr>
            </a:lvl1pPr>
          </a:lstStyle>
          <a:p>
            <a:pPr>
              <a:buClr>
                <a:srgbClr val="C8102E"/>
              </a:buClr>
            </a:pPr>
            <a:endParaRPr lang="da-DK" dirty="0"/>
          </a:p>
        </p:txBody>
      </p:sp>
      <p:sp>
        <p:nvSpPr>
          <p:cNvPr id="5" name="FLD_PresentationTitle" hidden="1"/>
          <p:cNvSpPr>
            <a:spLocks noGrp="1"/>
          </p:cNvSpPr>
          <p:nvPr>
            <p:ph type="ftr" sz="quarter" idx="11"/>
          </p:nvPr>
        </p:nvSpPr>
        <p:spPr>
          <a:xfrm>
            <a:off x="0" y="7224417"/>
            <a:ext cx="0" cy="0"/>
          </a:xfrm>
        </p:spPr>
        <p:txBody>
          <a:bodyPr/>
          <a:lstStyle>
            <a:lvl1pPr algn="l">
              <a:defRPr sz="100">
                <a:noFill/>
              </a:defRPr>
            </a:lvl1pPr>
          </a:lstStyle>
          <a:p>
            <a:pPr>
              <a:buClr>
                <a:srgbClr val="C8102E"/>
              </a:buClr>
            </a:pPr>
            <a:r>
              <a:rPr lang="da-DK" dirty="0"/>
              <a:t>Præsentationstitel</a:t>
            </a:r>
          </a:p>
        </p:txBody>
      </p:sp>
      <p:sp>
        <p:nvSpPr>
          <p:cNvPr id="6" name="Slide Number Placeholder 5" hidden="1"/>
          <p:cNvSpPr>
            <a:spLocks noGrp="1"/>
          </p:cNvSpPr>
          <p:nvPr>
            <p:ph type="sldNum" sz="quarter" idx="12"/>
          </p:nvPr>
        </p:nvSpPr>
        <p:spPr>
          <a:xfrm>
            <a:off x="0" y="7224417"/>
            <a:ext cx="0" cy="0"/>
          </a:xfrm>
        </p:spPr>
        <p:txBody>
          <a:bodyPr/>
          <a:lstStyle>
            <a:lvl1pPr algn="l">
              <a:defRPr sz="100">
                <a:noFill/>
              </a:defRPr>
            </a:lvl1pPr>
          </a:lstStyle>
          <a:p>
            <a:pPr>
              <a:buClr>
                <a:srgbClr val="C8102E"/>
              </a:buClr>
            </a:pPr>
            <a:fld id="{24C8C45C-947F-4981-8B3F-4F32E973C901}" type="slidenum">
              <a:rPr lang="da-DK" smtClean="0"/>
              <a:pPr>
                <a:buClr>
                  <a:srgbClr val="C8102E"/>
                </a:buClr>
              </a:pPr>
              <a:t>‹nr.›</a:t>
            </a:fld>
            <a:endParaRPr lang="da-DK" dirty="0"/>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581716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5663299"/>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30" name="Text Placeholder 26">
            <a:extLst>
              <a:ext uri="{FF2B5EF4-FFF2-40B4-BE49-F238E27FC236}">
                <a16:creationId xmlns:a16="http://schemas.microsoft.com/office/drawing/2014/main" id="{90B67A7E-F8AD-4501-B3ED-7DF56BC18956}"/>
              </a:ext>
            </a:extLst>
          </p:cNvPr>
          <p:cNvSpPr>
            <a:spLocks noGrp="1"/>
          </p:cNvSpPr>
          <p:nvPr>
            <p:ph type="body" sz="quarter" idx="15" hasCustomPrompt="1"/>
          </p:nvPr>
        </p:nvSpPr>
        <p:spPr>
          <a:xfrm>
            <a:off x="9198000" y="609377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Navn.navnesen@bm.dk</a:t>
            </a:r>
          </a:p>
        </p:txBody>
      </p:sp>
      <p:sp>
        <p:nvSpPr>
          <p:cNvPr id="31" name="Text Placeholder 26">
            <a:extLst>
              <a:ext uri="{FF2B5EF4-FFF2-40B4-BE49-F238E27FC236}">
                <a16:creationId xmlns:a16="http://schemas.microsoft.com/office/drawing/2014/main" id="{33219B6C-E56F-40C7-AC30-BCA5E6900E7F}"/>
              </a:ext>
            </a:extLst>
          </p:cNvPr>
          <p:cNvSpPr>
            <a:spLocks noGrp="1"/>
          </p:cNvSpPr>
          <p:nvPr>
            <p:ph type="body" sz="quarter" idx="16" hasCustomPrompt="1"/>
          </p:nvPr>
        </p:nvSpPr>
        <p:spPr>
          <a:xfrm>
            <a:off x="9198000" y="6229285"/>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+45 2345 3456</a:t>
            </a:r>
          </a:p>
        </p:txBody>
      </p:sp>
      <p:pic>
        <p:nvPicPr>
          <p:cNvPr id="5122" name="Picture 2" descr="C:\Users\ibl\Desktop\PP skabelon\LOGOER\Det Nationale Forskingscenter for Arbejdsmiljo_NEG_RGB.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5709" y="5344377"/>
            <a:ext cx="2811507" cy="125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249946"/>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illede blå tekst">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02E20981-DA76-4348-8061-6D994FFD98BB}"/>
              </a:ext>
            </a:extLst>
          </p:cNvPr>
          <p:cNvSpPr>
            <a:spLocks noGrp="1"/>
          </p:cNvSpPr>
          <p:nvPr>
            <p:ph type="pic" idx="15" hasCustomPrompt="1"/>
          </p:nvPr>
        </p:nvSpPr>
        <p:spPr>
          <a:xfrm>
            <a:off x="0" y="0"/>
            <a:ext cx="12192000" cy="6858000"/>
          </a:xfrm>
          <a:solidFill>
            <a:schemeClr val="bg2"/>
          </a:solidFill>
        </p:spPr>
        <p:txBody>
          <a:bodyPr tIns="1620000" anchor="t" anchorCtr="0"/>
          <a:lstStyle>
            <a:lvl1pPr marL="0" marR="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a:pPr>
            <a:r>
              <a:rPr lang="da-DK" noProof="0"/>
              <a:t>Marker baggrund for at indsætte billede</a:t>
            </a:r>
            <a:endParaRPr lang="da-DK" noProof="0" dirty="0"/>
          </a:p>
        </p:txBody>
      </p:sp>
      <p:sp>
        <p:nvSpPr>
          <p:cNvPr id="2" name="Title 1"/>
          <p:cNvSpPr>
            <a:spLocks noGrp="1"/>
          </p:cNvSpPr>
          <p:nvPr>
            <p:ph type="ctrTitle"/>
          </p:nvPr>
        </p:nvSpPr>
        <p:spPr>
          <a:xfrm>
            <a:off x="1054801" y="2462526"/>
            <a:ext cx="10082403" cy="1609200"/>
          </a:xfrm>
        </p:spPr>
        <p:txBody>
          <a:bodyPr anchor="ctr" anchorCtr="0"/>
          <a:lstStyle>
            <a:lvl1pPr algn="ctr">
              <a:lnSpc>
                <a:spcPct val="100000"/>
              </a:lnSpc>
              <a:defRPr sz="4000">
                <a:solidFill>
                  <a:schemeClr val="accent1"/>
                </a:solidFill>
              </a:defRPr>
            </a:lvl1pPr>
          </a:lstStyle>
          <a:p>
            <a:r>
              <a:rPr lang="da-DK" smtClean="0"/>
              <a:t>Klik for at redigere i master</a:t>
            </a:r>
            <a:endParaRPr lang="da-DK" dirty="0"/>
          </a:p>
        </p:txBody>
      </p:sp>
      <p:sp>
        <p:nvSpPr>
          <p:cNvPr id="33" name="FLD_PresentationTitle">
            <a:extLst>
              <a:ext uri="{FF2B5EF4-FFF2-40B4-BE49-F238E27FC236}">
                <a16:creationId xmlns:a16="http://schemas.microsoft.com/office/drawing/2014/main" id="{63D5B0E7-3D1F-42FA-ABF0-9019A7930E84}"/>
              </a:ext>
            </a:extLst>
          </p:cNvPr>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34" name="Slide Number Placeholder 5">
            <a:extLst>
              <a:ext uri="{FF2B5EF4-FFF2-40B4-BE49-F238E27FC236}">
                <a16:creationId xmlns:a16="http://schemas.microsoft.com/office/drawing/2014/main" id="{CBFEA6B7-9380-4434-8E44-527B3CEEFDB9}"/>
              </a:ext>
            </a:extLst>
          </p:cNvPr>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37" name="Date_DateCustomA" hidden="1">
            <a:extLst>
              <a:ext uri="{FF2B5EF4-FFF2-40B4-BE49-F238E27FC236}">
                <a16:creationId xmlns:a16="http://schemas.microsoft.com/office/drawing/2014/main" id="{8BE199B1-A553-43EF-83DF-C1211EC63CB5}"/>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pic>
        <p:nvPicPr>
          <p:cNvPr id="11" name="Picture 3" descr="C:\Users\ibl\Desktop\PP skabelon\LOGOER\Det Nationale Forskingscenter for Arbejdsmiljo_POS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6955" y="5939161"/>
            <a:ext cx="1675729" cy="74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6922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LD_PresentationTitle"/>
          <p:cNvSpPr>
            <a:spLocks noGrp="1"/>
          </p:cNvSpPr>
          <p:nvPr>
            <p:ph type="ftr" sz="quarter" idx="11"/>
          </p:nvPr>
        </p:nvSpPr>
        <p:spPr/>
        <p:txBody>
          <a:bodyPr/>
          <a:lstStyle/>
          <a:p>
            <a:r>
              <a:rPr lang="da-DK" smtClean="0"/>
              <a:t>Seksuel chikane - Forekomst, konsekvenser og forebyggelse</a:t>
            </a:r>
            <a:endParaRPr lang="da-DK" dirty="0"/>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
        <p:nvSpPr>
          <p:cNvPr id="5" name="Date_DateCustomA" hidden="1">
            <a:extLst>
              <a:ext uri="{FF2B5EF4-FFF2-40B4-BE49-F238E27FC236}">
                <a16:creationId xmlns:a16="http://schemas.microsoft.com/office/drawing/2014/main" id="{0456FB29-A127-41CE-A7CE-3D8128F4E60B}"/>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1015761314"/>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el alene">
    <p:spTree>
      <p:nvGrpSpPr>
        <p:cNvPr id="1" name=""/>
        <p:cNvGrpSpPr/>
        <p:nvPr/>
      </p:nvGrpSpPr>
      <p:grpSpPr>
        <a:xfrm>
          <a:off x="0" y="0"/>
          <a:ext cx="0" cy="0"/>
          <a:chOff x="0" y="0"/>
          <a:chExt cx="0" cy="0"/>
        </a:xfrm>
      </p:grpSpPr>
      <p:sp>
        <p:nvSpPr>
          <p:cNvPr id="4" name="FLD_PresentationTitle"/>
          <p:cNvSpPr>
            <a:spLocks noGrp="1"/>
          </p:cNvSpPr>
          <p:nvPr>
            <p:ph type="ftr" sz="quarter" idx="11"/>
          </p:nvPr>
        </p:nvSpPr>
        <p:spPr/>
        <p:txBody>
          <a:bodyPr/>
          <a:lstStyle/>
          <a:p>
            <a:pPr>
              <a:buClr>
                <a:srgbClr val="C8102E"/>
              </a:buClr>
            </a:pPr>
            <a:r>
              <a:rPr lang="da-DK" dirty="0">
                <a:solidFill>
                  <a:srgbClr val="003087"/>
                </a:solidFill>
              </a:rPr>
              <a:t>Præsentationstitel</a:t>
            </a:r>
          </a:p>
        </p:txBody>
      </p:sp>
      <p:sp>
        <p:nvSpPr>
          <p:cNvPr id="5" name="Slide Number Placeholder 4"/>
          <p:cNvSpPr>
            <a:spLocks noGrp="1"/>
          </p:cNvSpPr>
          <p:nvPr>
            <p:ph type="sldNum" sz="quarter" idx="12"/>
          </p:nvPr>
        </p:nvSpPr>
        <p:spPr/>
        <p:txBody>
          <a:bodyPr/>
          <a:lstStyle/>
          <a:p>
            <a:pPr>
              <a:buClr>
                <a:srgbClr val="C8102E"/>
              </a:buClr>
            </a:pPr>
            <a:fld id="{24C8C45C-947F-4981-8B3F-4F32E973C901}" type="slidenum">
              <a:rPr lang="da-DK" smtClean="0">
                <a:solidFill>
                  <a:srgbClr val="003087"/>
                </a:solidFill>
              </a:rPr>
              <a:pPr>
                <a:buClr>
                  <a:srgbClr val="C8102E"/>
                </a:buClr>
              </a:pPr>
              <a:t>‹nr.›</a:t>
            </a:fld>
            <a:endParaRPr lang="da-DK" dirty="0">
              <a:solidFill>
                <a:srgbClr val="003087"/>
              </a:solidFill>
            </a:endParaRPr>
          </a:p>
        </p:txBody>
      </p:sp>
      <p:sp>
        <p:nvSpPr>
          <p:cNvPr id="6" name="Title Placeholder 1">
            <a:extLst>
              <a:ext uri="{FF2B5EF4-FFF2-40B4-BE49-F238E27FC236}">
                <a16:creationId xmlns:a16="http://schemas.microsoft.com/office/drawing/2014/main" id="{1FF51C73-4488-4E0B-8A5D-D7AA11C9E3FB}"/>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7" name="Date_DateCustomA" hidden="1">
            <a:extLst>
              <a:ext uri="{FF2B5EF4-FFF2-40B4-BE49-F238E27FC236}">
                <a16:creationId xmlns:a16="http://schemas.microsoft.com/office/drawing/2014/main" id="{1BBF7982-38D1-452A-8F40-BF165A383BF7}"/>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1721298898"/>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LD_PresentationTitle"/>
          <p:cNvSpPr>
            <a:spLocks noGrp="1"/>
          </p:cNvSpPr>
          <p:nvPr>
            <p:ph type="ftr" sz="quarter" idx="11"/>
          </p:nvPr>
        </p:nvSpPr>
        <p:spPr/>
        <p:txBody>
          <a:bodyPr/>
          <a:lstStyle/>
          <a:p>
            <a:pPr>
              <a:buClr>
                <a:srgbClr val="C8102E"/>
              </a:buClr>
            </a:pPr>
            <a:r>
              <a:rPr lang="da-DK" dirty="0">
                <a:solidFill>
                  <a:srgbClr val="003087"/>
                </a:solidFill>
              </a:rPr>
              <a:t>Præsentationstitel</a:t>
            </a:r>
          </a:p>
        </p:txBody>
      </p:sp>
      <p:sp>
        <p:nvSpPr>
          <p:cNvPr id="4" name="Slide Number Placeholder 3"/>
          <p:cNvSpPr>
            <a:spLocks noGrp="1"/>
          </p:cNvSpPr>
          <p:nvPr>
            <p:ph type="sldNum" sz="quarter" idx="12"/>
          </p:nvPr>
        </p:nvSpPr>
        <p:spPr/>
        <p:txBody>
          <a:bodyPr/>
          <a:lstStyle/>
          <a:p>
            <a:pPr>
              <a:buClr>
                <a:srgbClr val="C8102E"/>
              </a:buClr>
            </a:pPr>
            <a:fld id="{24C8C45C-947F-4981-8B3F-4F32E973C901}" type="slidenum">
              <a:rPr lang="da-DK" smtClean="0">
                <a:solidFill>
                  <a:srgbClr val="003087"/>
                </a:solidFill>
              </a:rPr>
              <a:pPr>
                <a:buClr>
                  <a:srgbClr val="C8102E"/>
                </a:buClr>
              </a:pPr>
              <a:t>‹nr.›</a:t>
            </a:fld>
            <a:endParaRPr lang="da-DK" dirty="0">
              <a:solidFill>
                <a:srgbClr val="003087"/>
              </a:solidFill>
            </a:endParaRPr>
          </a:p>
        </p:txBody>
      </p:sp>
      <p:sp>
        <p:nvSpPr>
          <p:cNvPr id="5" name="Date_DateCustomA" hidden="1">
            <a:extLst>
              <a:ext uri="{FF2B5EF4-FFF2-40B4-BE49-F238E27FC236}">
                <a16:creationId xmlns:a16="http://schemas.microsoft.com/office/drawing/2014/main" id="{0456FB29-A127-41CE-A7CE-3D8128F4E60B}"/>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3302271361"/>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539748" y="539751"/>
            <a:ext cx="11109325" cy="650171"/>
          </a:xfrm>
          <a:prstGeom prst="rect">
            <a:avLst/>
          </a:prstGeom>
          <a:noFill/>
        </p:spPr>
        <p:txBody>
          <a:bodyPr wrap="square" lIns="0" tIns="0" rIns="0" bIns="0" rtlCol="0" anchor="b" anchorCtr="0">
            <a:noAutofit/>
          </a:bodyPr>
          <a:lstStyle/>
          <a:p>
            <a:pPr>
              <a:buClr>
                <a:srgbClr val="C8102E"/>
              </a:buClr>
            </a:pPr>
            <a:r>
              <a:rPr lang="da-DK" sz="3200" dirty="0">
                <a:solidFill>
                  <a:prstClr val="black"/>
                </a:solidFill>
                <a:latin typeface="Arial" panose="020B0604020202020204" pitchFamily="34" charset="0"/>
                <a:cs typeface="Arial" panose="020B0604020202020204" pitchFamily="34" charset="0"/>
              </a:rPr>
              <a:t>User guide – </a:t>
            </a:r>
            <a:r>
              <a:rPr lang="da-DK" sz="3200" dirty="0" err="1">
                <a:solidFill>
                  <a:prstClr val="black"/>
                </a:solidFill>
                <a:latin typeface="Arial" panose="020B0604020202020204" pitchFamily="34" charset="0"/>
                <a:cs typeface="Arial" panose="020B0604020202020204" pitchFamily="34" charset="0"/>
              </a:rPr>
              <a:t>delete</a:t>
            </a:r>
            <a:r>
              <a:rPr lang="da-DK" sz="3200" dirty="0">
                <a:solidFill>
                  <a:prstClr val="black"/>
                </a:solidFill>
                <a:latin typeface="Arial" panose="020B0604020202020204" pitchFamily="34" charset="0"/>
                <a:cs typeface="Arial" panose="020B0604020202020204" pitchFamily="34" charset="0"/>
              </a:rPr>
              <a:t> </a:t>
            </a:r>
            <a:r>
              <a:rPr lang="da-DK" sz="3200" dirty="0" err="1">
                <a:solidFill>
                  <a:prstClr val="black"/>
                </a:solidFill>
                <a:latin typeface="Arial" panose="020B0604020202020204" pitchFamily="34" charset="0"/>
                <a:cs typeface="Arial" panose="020B0604020202020204" pitchFamily="34" charset="0"/>
              </a:rPr>
              <a:t>before</a:t>
            </a:r>
            <a:r>
              <a:rPr lang="da-DK" sz="3200" dirty="0">
                <a:solidFill>
                  <a:prstClr val="black"/>
                </a:solidFill>
                <a:latin typeface="Arial" panose="020B0604020202020204" pitchFamily="34" charset="0"/>
                <a:cs typeface="Arial" panose="020B0604020202020204" pitchFamily="34" charset="0"/>
              </a:rPr>
              <a:t> </a:t>
            </a:r>
            <a:r>
              <a:rPr lang="da-DK" sz="3200" dirty="0" err="1">
                <a:solidFill>
                  <a:prstClr val="black"/>
                </a:solidFill>
                <a:latin typeface="Arial" panose="020B0604020202020204" pitchFamily="34" charset="0"/>
                <a:cs typeface="Arial" panose="020B0604020202020204" pitchFamily="34" charset="0"/>
              </a:rPr>
              <a:t>use</a:t>
            </a:r>
            <a:endParaRPr lang="da-DK" sz="1800" dirty="0">
              <a:solidFill>
                <a:srgbClr val="003087"/>
              </a:solidFill>
            </a:endParaRPr>
          </a:p>
        </p:txBody>
      </p:sp>
      <p:sp>
        <p:nvSpPr>
          <p:cNvPr id="29" name="Text Box 2"/>
          <p:cNvSpPr txBox="1">
            <a:spLocks noChangeArrowheads="1"/>
          </p:cNvSpPr>
          <p:nvPr userDrawn="1"/>
        </p:nvSpPr>
        <p:spPr bwMode="auto">
          <a:xfrm>
            <a:off x="539756" y="1833789"/>
            <a:ext cx="2160799" cy="47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Use text styles</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Use the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-key to jump through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levels. Click </a:t>
            </a:r>
            <a:r>
              <a:rPr lang="da-DK" altLang="da-DK" sz="900" b="1" noProof="1">
                <a:solidFill>
                  <a:prstClr val="black"/>
                </a:solidFill>
                <a:latin typeface="Arial" panose="020B0604020202020204" pitchFamily="34" charset="0"/>
                <a:cs typeface="Arial" panose="020B0604020202020204" pitchFamily="34" charset="0"/>
              </a:rPr>
              <a:t>ENTER</a:t>
            </a:r>
            <a:r>
              <a:rPr lang="da-DK" altLang="da-DK" sz="900" noProof="1">
                <a:solidFill>
                  <a:prstClr val="black"/>
                </a:solidFill>
                <a:latin typeface="Arial" panose="020B0604020202020204" pitchFamily="34" charset="0"/>
                <a:cs typeface="Arial" panose="020B0604020202020204" pitchFamily="34" charset="0"/>
              </a:rPr>
              <a:t>, then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 to switch from one level to the next level</a:t>
            </a:r>
          </a:p>
          <a:p>
            <a:pPr eaLnBrk="1" hangingPunct="1">
              <a:spcAft>
                <a:spcPts val="12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To go back in levels use </a:t>
            </a:r>
            <a:r>
              <a:rPr lang="da-DK" altLang="da-DK" sz="900" b="1" noProof="1">
                <a:solidFill>
                  <a:prstClr val="black"/>
                </a:solidFill>
                <a:latin typeface="Arial" panose="020B0604020202020204" pitchFamily="34" charset="0"/>
                <a:cs typeface="Arial" panose="020B0604020202020204" pitchFamily="34" charset="0"/>
              </a:rPr>
              <a:t>SHIFT-TAB</a:t>
            </a: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sz="900" noProof="1">
                <a:solidFill>
                  <a:prstClr val="black"/>
                </a:solidFill>
                <a:latin typeface="Arial" panose="020B0604020202020204" pitchFamily="34" charset="0"/>
                <a:cs typeface="Arial" panose="020B0604020202020204" pitchFamily="34" charset="0"/>
              </a:rPr>
              <a:t>Alternatively, </a:t>
            </a:r>
            <a:r>
              <a:rPr lang="da-DK" sz="900" b="1" noProof="1">
                <a:solidFill>
                  <a:prstClr val="black"/>
                </a:solidFill>
                <a:latin typeface="Arial" panose="020B0604020202020204" pitchFamily="34" charset="0"/>
                <a:cs typeface="Arial" panose="020B0604020202020204" pitchFamily="34" charset="0"/>
              </a:rPr>
              <a:t>Increase</a:t>
            </a:r>
            <a:r>
              <a:rPr lang="da-DK" sz="900" noProof="1">
                <a:solidFill>
                  <a:prstClr val="black"/>
                </a:solidFill>
                <a:latin typeface="Arial" panose="020B0604020202020204" pitchFamily="34" charset="0"/>
                <a:cs typeface="Arial" panose="020B0604020202020204" pitchFamily="34" charset="0"/>
              </a:rPr>
              <a:t> and</a:t>
            </a:r>
            <a:br>
              <a:rPr lang="da-DK" sz="900" noProof="1">
                <a:solidFill>
                  <a:prstClr val="black"/>
                </a:solidFill>
                <a:latin typeface="Arial" panose="020B0604020202020204" pitchFamily="34" charset="0"/>
                <a:cs typeface="Arial" panose="020B0604020202020204" pitchFamily="34" charset="0"/>
              </a:rPr>
            </a:br>
            <a:r>
              <a:rPr lang="da-DK" sz="900" b="1" noProof="1">
                <a:solidFill>
                  <a:prstClr val="black"/>
                </a:solidFill>
                <a:latin typeface="Arial" panose="020B0604020202020204" pitchFamily="34" charset="0"/>
                <a:cs typeface="Arial" panose="020B0604020202020204" pitchFamily="34" charset="0"/>
              </a:rPr>
              <a:t>Decrease </a:t>
            </a:r>
            <a:r>
              <a:rPr lang="da-DK" sz="900" noProof="1">
                <a:solidFill>
                  <a:prstClr val="black"/>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Use layouts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Home tab</a:t>
            </a:r>
            <a:endParaRPr lang="da-DK" altLang="da-DK" sz="900" strike="sngStrike"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New Slide </a:t>
            </a:r>
            <a:r>
              <a:rPr lang="da-DK" altLang="da-DK" sz="900" noProof="1">
                <a:solidFill>
                  <a:prstClr val="black"/>
                </a:solidFill>
                <a:latin typeface="Arial" panose="020B0604020202020204" pitchFamily="34" charset="0"/>
                <a:cs typeface="Arial" panose="020B0604020202020204" pitchFamily="34" charset="0"/>
              </a:rPr>
              <a:t>menu to insert new slide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Choose </a:t>
            </a:r>
            <a:r>
              <a:rPr lang="da-DK" altLang="da-DK" sz="900" b="1" noProof="1">
                <a:solidFill>
                  <a:prstClr val="black"/>
                </a:solidFill>
                <a:latin typeface="Arial" panose="020B0604020202020204" pitchFamily="34" charset="0"/>
                <a:cs typeface="Arial" panose="020B0604020202020204" pitchFamily="34" charset="0"/>
              </a:rPr>
              <a:t>Layout</a:t>
            </a:r>
            <a:r>
              <a:rPr lang="da-DK" altLang="da-DK" sz="900" noProof="1">
                <a:solidFill>
                  <a:prstClr val="black"/>
                </a:solidFill>
                <a:latin typeface="Arial" panose="020B0604020202020204" pitchFamily="34" charset="0"/>
                <a:cs typeface="Arial" panose="020B0604020202020204" pitchFamily="34" charset="0"/>
              </a:rPr>
              <a:t> to change an appropriate layout from the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"drop down" menu </a:t>
            </a:r>
          </a:p>
          <a:p>
            <a:pPr>
              <a:spcBef>
                <a:spcPts val="1200"/>
              </a:spcBef>
              <a:spcAft>
                <a:spcPts val="600"/>
              </a:spcAft>
              <a:buClr>
                <a:srgbClr val="C8102E"/>
              </a:buClr>
              <a:buFont typeface="+mj-lt"/>
              <a:buNone/>
              <a:defRPr/>
            </a:pPr>
            <a:r>
              <a:rPr lang="da-DK" sz="1000" b="1" noProof="1">
                <a:solidFill>
                  <a:prstClr val="black"/>
                </a:solidFill>
                <a:latin typeface="Arial" panose="020B0604020202020204" pitchFamily="34" charset="0"/>
                <a:cs typeface="Arial" panose="020B0604020202020204" pitchFamily="34" charset="0"/>
              </a:rPr>
              <a:t>Reset slide</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1.</a:t>
            </a:r>
            <a:r>
              <a:rPr lang="da-DK" altLang="da-DK" sz="900" noProof="1">
                <a:solidFill>
                  <a:prstClr val="black"/>
                </a:solidFill>
                <a:latin typeface="Arial" panose="020B0604020202020204" pitchFamily="34" charset="0"/>
                <a:cs typeface="Arial" panose="020B0604020202020204" pitchFamily="34" charset="0"/>
              </a:rPr>
              <a:t> Click the </a:t>
            </a:r>
            <a:r>
              <a:rPr lang="da-DK" altLang="da-DK" sz="900" b="1" noProof="1">
                <a:solidFill>
                  <a:prstClr val="black"/>
                </a:solidFill>
                <a:latin typeface="Arial" panose="020B0604020202020204" pitchFamily="34" charset="0"/>
                <a:cs typeface="Arial" panose="020B0604020202020204" pitchFamily="34" charset="0"/>
              </a:rPr>
              <a:t>Home tab</a:t>
            </a:r>
            <a:endParaRPr lang="da-DK" altLang="da-DK" sz="900" strike="sngStrike" noProof="1">
              <a:solidFill>
                <a:prstClr val="black"/>
              </a:solidFill>
              <a:latin typeface="Arial" panose="020B0604020202020204" pitchFamily="34" charset="0"/>
              <a:cs typeface="Arial" panose="020B0604020202020204" pitchFamily="34" charset="0"/>
            </a:endParaRP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2.</a:t>
            </a:r>
            <a:r>
              <a:rPr lang="da-DK" altLang="da-DK" sz="900" noProof="1">
                <a:solidFill>
                  <a:prstClr val="black"/>
                </a:solidFill>
                <a:latin typeface="Arial" panose="020B0604020202020204" pitchFamily="34" charset="0"/>
                <a:cs typeface="Arial" panose="020B0604020202020204" pitchFamily="34" charset="0"/>
              </a:rPr>
              <a:t> Click the </a:t>
            </a:r>
            <a:r>
              <a:rPr lang="da-DK" altLang="da-DK" sz="900" b="1" noProof="1">
                <a:solidFill>
                  <a:prstClr val="black"/>
                </a:solidFill>
                <a:latin typeface="Arial" panose="020B0604020202020204" pitchFamily="34" charset="0"/>
                <a:cs typeface="Arial" panose="020B0604020202020204" pitchFamily="34" charset="0"/>
              </a:rPr>
              <a:t>Reset </a:t>
            </a:r>
            <a:r>
              <a:rPr lang="da-DK" altLang="da-DK" sz="900" noProof="1">
                <a:solidFill>
                  <a:prstClr val="black"/>
                </a:solidFill>
                <a:latin typeface="Arial" panose="020B0604020202020204" pitchFamily="34" charset="0"/>
                <a:cs typeface="Arial" panose="020B0604020202020204" pitchFamily="34" charset="0"/>
              </a:rPr>
              <a:t>menu to resetposition, size and formatting of the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slide placeholders to their default settings</a:t>
            </a:r>
          </a:p>
          <a:p>
            <a:pPr eaLnBrk="1" hangingPunct="1">
              <a:spcAft>
                <a:spcPts val="600"/>
              </a:spcAft>
              <a:buClr>
                <a:srgbClr val="C8102E"/>
              </a:buClr>
              <a:defRPr/>
            </a:pP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240"/>
              </a:spcAft>
              <a:buClr>
                <a:srgbClr val="C8102E"/>
              </a:buClr>
              <a:defRPr/>
            </a:pPr>
            <a:endParaRPr lang="da-DK" sz="900" noProof="1">
              <a:solidFill>
                <a:prstClr val="black"/>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506" y="1833789"/>
            <a:ext cx="2160799" cy="27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Insert picture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On slides with pictureplaceholder,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click on the icon and choose </a:t>
            </a:r>
            <a:r>
              <a:rPr lang="da-DK" altLang="da-DK" sz="900" b="1" noProof="1">
                <a:solidFill>
                  <a:prstClr val="black"/>
                </a:solidFill>
                <a:latin typeface="Arial" panose="020B0604020202020204" pitchFamily="34" charset="0"/>
                <a:cs typeface="Arial" panose="020B0604020202020204" pitchFamily="34" charset="0"/>
              </a:rPr>
              <a:t>Insert</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Change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a:t>
            </a:r>
            <a:r>
              <a:rPr lang="da-DK" altLang="da-DK" sz="900" b="1" noProof="1">
                <a:solidFill>
                  <a:prstClr val="black"/>
                </a:solidFill>
                <a:latin typeface="Arial" panose="020B0604020202020204" pitchFamily="34" charset="0"/>
                <a:cs typeface="Arial" panose="020B0604020202020204" pitchFamily="34" charset="0"/>
              </a:rPr>
              <a:t>Crop</a:t>
            </a:r>
            <a:r>
              <a:rPr lang="da-DK" altLang="da-DK" sz="900" noProof="1">
                <a:solidFill>
                  <a:prstClr val="black"/>
                </a:solidFill>
                <a:latin typeface="Arial" panose="020B0604020202020204" pitchFamily="34" charset="0"/>
                <a:cs typeface="Arial" panose="020B0604020202020204" pitchFamily="34" charset="0"/>
              </a:rPr>
              <a:t> to change size or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focus of the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If you want to scale the picture,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hold </a:t>
            </a:r>
            <a:r>
              <a:rPr lang="da-DK" altLang="da-DK" sz="900" b="1" noProof="1">
                <a:solidFill>
                  <a:prstClr val="black"/>
                </a:solidFill>
                <a:latin typeface="Arial" panose="020B0604020202020204" pitchFamily="34" charset="0"/>
                <a:cs typeface="Arial" panose="020B0604020202020204" pitchFamily="34" charset="0"/>
              </a:rPr>
              <a:t>SHIFT</a:t>
            </a:r>
            <a:r>
              <a:rPr lang="da-DK" altLang="da-DK" sz="900" noProof="1">
                <a:solidFill>
                  <a:prstClr val="black"/>
                </a:solidFill>
                <a:latin typeface="Arial" panose="020B0604020202020204" pitchFamily="34" charset="0"/>
                <a:cs typeface="Arial" panose="020B0604020202020204" pitchFamily="34" charset="0"/>
              </a:rPr>
              <a:t>-key down while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dragging the corners of the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Hint: </a:t>
            </a:r>
            <a:r>
              <a:rPr lang="da-DK" altLang="da-DK" sz="900" noProof="1">
                <a:solidFill>
                  <a:prstClr val="black"/>
                </a:solidFill>
                <a:latin typeface="Arial" panose="020B0604020202020204" pitchFamily="34" charset="0"/>
                <a:cs typeface="Arial" panose="020B0604020202020204" pitchFamily="34" charset="0"/>
              </a:rPr>
              <a:t>If you delete the picture and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insert a new one, the picture may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lie in front of the text or graphic.</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If this happens, select the picture,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right-click and choose </a:t>
            </a:r>
            <a:r>
              <a:rPr lang="da-DK" altLang="da-DK" sz="900" b="1" noProof="1">
                <a:solidFill>
                  <a:prstClr val="black"/>
                </a:solidFill>
                <a:latin typeface="Arial" panose="020B0604020202020204" pitchFamily="34" charset="0"/>
                <a:cs typeface="Arial" panose="020B0604020202020204" pitchFamily="34" charset="0"/>
              </a:rPr>
              <a:t>Send to Back</a:t>
            </a:r>
          </a:p>
        </p:txBody>
      </p:sp>
      <p:sp>
        <p:nvSpPr>
          <p:cNvPr id="25" name="Text Box 4"/>
          <p:cNvSpPr txBox="1">
            <a:spLocks noChangeArrowheads="1"/>
          </p:cNvSpPr>
          <p:nvPr userDrawn="1"/>
        </p:nvSpPr>
        <p:spPr bwMode="auto">
          <a:xfrm>
            <a:off x="7925254" y="1815931"/>
            <a:ext cx="2160799" cy="29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Change slide number, </a:t>
            </a:r>
            <a:br>
              <a:rPr lang="da-DK" sz="1000" b="1" noProof="1">
                <a:solidFill>
                  <a:prstClr val="black"/>
                </a:solidFill>
                <a:latin typeface="Arial" panose="020B0604020202020204" pitchFamily="34" charset="0"/>
                <a:cs typeface="Arial" panose="020B0604020202020204" pitchFamily="34" charset="0"/>
              </a:rPr>
            </a:br>
            <a:r>
              <a:rPr lang="da-DK" sz="1000" b="1" noProof="1">
                <a:solidFill>
                  <a:prstClr val="black"/>
                </a:solidFill>
                <a:latin typeface="Arial" panose="020B0604020202020204" pitchFamily="34" charset="0"/>
                <a:cs typeface="Arial" panose="020B0604020202020204" pitchFamily="34" charset="0"/>
              </a:rPr>
              <a:t>date and footer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Do this at the very end, so you get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all the corrections on all slides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Insert </a:t>
            </a:r>
            <a:r>
              <a:rPr lang="da-DK" altLang="da-DK" sz="900" noProof="1">
                <a:solidFill>
                  <a:prstClr val="black"/>
                </a:solidFill>
                <a:latin typeface="Arial" panose="020B0604020202020204" pitchFamily="34" charset="0"/>
                <a:cs typeface="Arial" panose="020B0604020202020204" pitchFamily="34" charset="0"/>
              </a:rPr>
              <a:t>tab</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Click on </a:t>
            </a:r>
            <a:r>
              <a:rPr lang="da-DK" altLang="da-DK" sz="900" b="1" noProof="1">
                <a:solidFill>
                  <a:prstClr val="black"/>
                </a:solidFill>
                <a:latin typeface="Arial" panose="020B0604020202020204" pitchFamily="34" charset="0"/>
                <a:cs typeface="Arial" panose="020B0604020202020204" pitchFamily="34" charset="0"/>
              </a:rPr>
              <a:t>Header and Footer </a:t>
            </a:r>
            <a:r>
              <a:rPr lang="da-DK" altLang="da-DK" sz="900" noProof="1">
                <a:solidFill>
                  <a:prstClr val="black"/>
                </a:solidFill>
                <a:latin typeface="Arial" panose="020B0604020202020204" pitchFamily="34" charset="0"/>
                <a:cs typeface="Arial" panose="020B0604020202020204" pitchFamily="34" charset="0"/>
              </a:rP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(write the desired text)</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Click </a:t>
            </a:r>
            <a:r>
              <a:rPr lang="da-DK" altLang="da-DK" sz="900" b="1" noProof="1">
                <a:solidFill>
                  <a:prstClr val="black"/>
                </a:solidFill>
                <a:latin typeface="Arial" panose="020B0604020202020204" pitchFamily="34" charset="0"/>
                <a:cs typeface="Arial" panose="020B0604020202020204" pitchFamily="34" charset="0"/>
              </a:rPr>
              <a:t>Apply to All </a:t>
            </a:r>
            <a:r>
              <a:rPr lang="da-DK" altLang="da-DK" sz="900" noProof="1">
                <a:solidFill>
                  <a:prstClr val="black"/>
                </a:solidFill>
                <a:latin typeface="Arial" panose="020B0604020202020204" pitchFamily="34" charset="0"/>
                <a:cs typeface="Arial" panose="020B0604020202020204" pitchFamily="34" charset="0"/>
              </a:rPr>
              <a:t>or </a:t>
            </a:r>
            <a:r>
              <a:rPr lang="da-DK" altLang="da-DK" sz="900" b="1" noProof="1">
                <a:solidFill>
                  <a:prstClr val="black"/>
                </a:solidFill>
                <a:latin typeface="Arial" panose="020B0604020202020204" pitchFamily="34" charset="0"/>
                <a:cs typeface="Arial" panose="020B0604020202020204" pitchFamily="34" charset="0"/>
              </a:rPr>
              <a:t>Apply</a:t>
            </a:r>
            <a:r>
              <a:rPr lang="da-DK" altLang="da-DK" sz="900" noProof="1">
                <a:solidFill>
                  <a:prstClr val="black"/>
                </a:solidFill>
                <a:latin typeface="Arial" panose="020B0604020202020204" pitchFamily="34" charset="0"/>
                <a:cs typeface="Arial" panose="020B0604020202020204" pitchFamily="34" charset="0"/>
              </a:rPr>
              <a:t> if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only used on one slide</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Guides</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To view drawing guides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View</a:t>
            </a:r>
            <a:r>
              <a:rPr lang="da-DK" altLang="da-DK" sz="900" noProof="1">
                <a:solidFill>
                  <a:prstClr val="black"/>
                </a:solidFill>
                <a:latin typeface="Arial" panose="020B0604020202020204" pitchFamily="34" charset="0"/>
                <a:cs typeface="Arial" panose="020B0604020202020204" pitchFamily="34" charset="0"/>
              </a:rPr>
              <a:t> tab, set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tick mark next to </a:t>
            </a:r>
            <a:r>
              <a:rPr lang="da-DK" altLang="da-DK" sz="900" b="1" noProof="1">
                <a:solidFill>
                  <a:prstClr val="black"/>
                </a:solidFill>
                <a:latin typeface="Arial" panose="020B0604020202020204" pitchFamily="34" charset="0"/>
                <a:cs typeface="Arial" panose="020B0604020202020204" pitchFamily="34" charset="0"/>
              </a:rPr>
              <a:t>Guides</a:t>
            </a: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Hint: Alt + F9 </a:t>
            </a:r>
            <a:r>
              <a:rPr lang="da-DK" altLang="da-DK" sz="900" noProof="1">
                <a:solidFill>
                  <a:prstClr val="black"/>
                </a:solidFill>
                <a:latin typeface="Arial" panose="020B0604020202020204" pitchFamily="34" charset="0"/>
                <a:cs typeface="Arial" panose="020B0604020202020204" pitchFamily="34" charset="0"/>
              </a:rPr>
              <a:t>for quick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2700549" y="2877130"/>
            <a:ext cx="549328" cy="285228"/>
          </a:xfrm>
          <a:prstGeom prst="rect">
            <a:avLst/>
          </a:prstGeom>
        </p:spPr>
      </p:pic>
      <p:pic>
        <p:nvPicPr>
          <p:cNvPr id="13" name="2 New picture"/>
          <p:cNvPicPr>
            <a:picLocks noChangeAspect="1"/>
          </p:cNvPicPr>
          <p:nvPr userDrawn="1"/>
        </p:nvPicPr>
        <p:blipFill>
          <a:blip r:embed="rId3"/>
          <a:stretch>
            <a:fillRect/>
          </a:stretch>
        </p:blipFill>
        <p:spPr>
          <a:xfrm>
            <a:off x="2733943" y="3538598"/>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2729933" y="4208218"/>
            <a:ext cx="593368" cy="192211"/>
          </a:xfrm>
          <a:prstGeom prst="rect">
            <a:avLst/>
          </a:prstGeom>
        </p:spPr>
      </p:pic>
      <p:pic>
        <p:nvPicPr>
          <p:cNvPr id="19" name="4 Reset"/>
          <p:cNvPicPr>
            <a:picLocks noChangeAspect="1"/>
          </p:cNvPicPr>
          <p:nvPr userDrawn="1"/>
        </p:nvPicPr>
        <p:blipFill>
          <a:blip r:embed="rId5"/>
          <a:stretch>
            <a:fillRect/>
          </a:stretch>
        </p:blipFill>
        <p:spPr>
          <a:xfrm>
            <a:off x="2731923" y="5318642"/>
            <a:ext cx="492452" cy="200416"/>
          </a:xfrm>
          <a:prstGeom prst="rect">
            <a:avLst/>
          </a:prstGeom>
        </p:spPr>
      </p:pic>
      <p:pic>
        <p:nvPicPr>
          <p:cNvPr id="5" name="5 Insert picture"/>
          <p:cNvPicPr>
            <a:picLocks noChangeAspect="1"/>
          </p:cNvPicPr>
          <p:nvPr userDrawn="1"/>
        </p:nvPicPr>
        <p:blipFill>
          <a:blip r:embed="rId6"/>
          <a:stretch>
            <a:fillRect/>
          </a:stretch>
        </p:blipFill>
        <p:spPr>
          <a:xfrm>
            <a:off x="6425730" y="2075087"/>
            <a:ext cx="262151" cy="256054"/>
          </a:xfrm>
          <a:prstGeom prst="rect">
            <a:avLst/>
          </a:prstGeom>
        </p:spPr>
      </p:pic>
      <p:pic>
        <p:nvPicPr>
          <p:cNvPr id="23" name="6 Crop"/>
          <p:cNvPicPr>
            <a:picLocks noChangeAspect="1"/>
          </p:cNvPicPr>
          <p:nvPr userDrawn="1"/>
        </p:nvPicPr>
        <p:blipFill>
          <a:blip r:embed="rId7"/>
          <a:stretch>
            <a:fillRect/>
          </a:stretch>
        </p:blipFill>
        <p:spPr>
          <a:xfrm>
            <a:off x="6406348" y="2748429"/>
            <a:ext cx="337400" cy="321707"/>
          </a:xfrm>
          <a:prstGeom prst="rect">
            <a:avLst/>
          </a:prstGeom>
        </p:spPr>
      </p:pic>
      <p:pic>
        <p:nvPicPr>
          <p:cNvPr id="2" name="7 Scale picture"/>
          <p:cNvPicPr>
            <a:picLocks noChangeAspect="1"/>
          </p:cNvPicPr>
          <p:nvPr userDrawn="1"/>
        </p:nvPicPr>
        <p:blipFill>
          <a:blip r:embed="rId8"/>
          <a:stretch>
            <a:fillRect/>
          </a:stretch>
        </p:blipFill>
        <p:spPr>
          <a:xfrm>
            <a:off x="6384066" y="3242419"/>
            <a:ext cx="359695" cy="335309"/>
          </a:xfrm>
          <a:prstGeom prst="rect">
            <a:avLst/>
          </a:prstGeom>
        </p:spPr>
      </p:pic>
    </p:spTree>
    <p:extLst>
      <p:ext uri="{BB962C8B-B14F-4D97-AF65-F5344CB8AC3E}">
        <p14:creationId xmlns:p14="http://schemas.microsoft.com/office/powerpoint/2010/main" val="324742294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1"/>
            <a:ext cx="11109325" cy="650171"/>
          </a:xfrm>
          <a:prstGeom prst="rect">
            <a:avLst/>
          </a:prstGeom>
          <a:noFill/>
        </p:spPr>
        <p:txBody>
          <a:bodyPr wrap="square" lIns="0" tIns="0" rIns="0" bIns="0" rtlCol="0" anchor="b" anchorCtr="0">
            <a:noAutofit/>
          </a:bodyPr>
          <a:lstStyle/>
          <a:p>
            <a:pPr>
              <a:buClr>
                <a:srgbClr val="C8102E"/>
              </a:buClr>
            </a:pPr>
            <a:r>
              <a:rPr lang="da-DK" sz="3200" noProof="1">
                <a:solidFill>
                  <a:prstClr val="black"/>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33789"/>
            <a:ext cx="2280360" cy="442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Brug tekst typografier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Brug</a:t>
            </a:r>
            <a:r>
              <a:rPr lang="da-DK" altLang="da-DK" sz="900" b="1" noProof="1">
                <a:solidFill>
                  <a:prstClr val="black"/>
                </a:solidFill>
                <a:latin typeface="Arial" panose="020B0604020202020204" pitchFamily="34" charset="0"/>
                <a:cs typeface="Arial" panose="020B0604020202020204" pitchFamily="34" charset="0"/>
              </a:rPr>
              <a:t> TAB </a:t>
            </a:r>
            <a:r>
              <a:rPr lang="da-DK" altLang="da-DK" sz="900" noProof="1">
                <a:solidFill>
                  <a:prstClr val="black"/>
                </a:solidFill>
                <a:latin typeface="Arial" panose="020B0604020202020204" pitchFamily="34" charset="0"/>
                <a:cs typeface="Arial" panose="020B0604020202020204" pitchFamily="34" charset="0"/>
              </a:rPr>
              <a:t>for at gå frem i tekst-niveauer. Klik </a:t>
            </a:r>
            <a:r>
              <a:rPr lang="da-DK" altLang="da-DK" sz="900" b="1" noProof="1">
                <a:solidFill>
                  <a:prstClr val="black"/>
                </a:solidFill>
                <a:latin typeface="Arial" panose="020B0604020202020204" pitchFamily="34" charset="0"/>
                <a:cs typeface="Arial" panose="020B0604020202020204" pitchFamily="34" charset="0"/>
              </a:rPr>
              <a:t>ENTER</a:t>
            </a:r>
            <a:r>
              <a:rPr lang="da-DK" altLang="da-DK" sz="900" noProof="1">
                <a:solidFill>
                  <a:prstClr val="black"/>
                </a:solidFill>
                <a:latin typeface="Arial" panose="020B0604020202020204" pitchFamily="34" charset="0"/>
                <a:cs typeface="Arial" panose="020B0604020202020204" pitchFamily="34" charset="0"/>
              </a:rPr>
              <a:t>, derefter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 for at skifte fra et niveau til et næste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For at gå tilbage i tekst-niveauer,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brug </a:t>
            </a:r>
            <a:r>
              <a:rPr lang="da-DK" altLang="da-DK" sz="900" b="1" noProof="1">
                <a:solidFill>
                  <a:prstClr val="black"/>
                </a:solidFill>
                <a:latin typeface="Arial" panose="020B0604020202020204" pitchFamily="34" charset="0"/>
                <a:cs typeface="Arial" panose="020B0604020202020204" pitchFamily="34" charset="0"/>
              </a:rPr>
              <a:t>SHIFT+TAB</a:t>
            </a: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Alternativt kan </a:t>
            </a:r>
            <a:br>
              <a:rPr lang="da-DK" altLang="da-DK" sz="900" noProof="1">
                <a:solidFill>
                  <a:prstClr val="black"/>
                </a:solidFill>
                <a:latin typeface="Arial" panose="020B0604020202020204" pitchFamily="34" charset="0"/>
                <a:cs typeface="Arial" panose="020B0604020202020204" pitchFamily="34" charset="0"/>
              </a:rPr>
            </a:br>
            <a:r>
              <a:rPr lang="da-DK" altLang="da-DK" sz="900" b="1" noProof="1">
                <a:solidFill>
                  <a:prstClr val="black"/>
                </a:solidFill>
                <a:latin typeface="Arial" panose="020B0604020202020204" pitchFamily="34" charset="0"/>
                <a:cs typeface="Arial" panose="020B0604020202020204" pitchFamily="34" charset="0"/>
              </a:rPr>
              <a:t>Forøg</a:t>
            </a:r>
            <a:r>
              <a:rPr lang="da-DK" altLang="da-DK" sz="900" noProof="1">
                <a:solidFill>
                  <a:prstClr val="black"/>
                </a:solidFill>
                <a:latin typeface="Arial" panose="020B0604020202020204" pitchFamily="34" charset="0"/>
                <a:cs typeface="Arial" panose="020B0604020202020204" pitchFamily="34" charset="0"/>
              </a:rPr>
              <a:t> og </a:t>
            </a:r>
            <a:r>
              <a:rPr lang="da-DK" altLang="da-DK" sz="900" b="1" noProof="1">
                <a:solidFill>
                  <a:prstClr val="black"/>
                </a:solidFill>
                <a:latin typeface="Arial" panose="020B0604020202020204" pitchFamily="34" charset="0"/>
                <a:cs typeface="Arial" panose="020B0604020202020204" pitchFamily="34" charset="0"/>
              </a:rPr>
              <a:t>Formindsk</a:t>
            </a:r>
            <a:r>
              <a:rPr lang="da-DK" altLang="da-DK" sz="900" noProof="1">
                <a:solidFill>
                  <a:prstClr val="black"/>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Brug layouts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Hjem</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Klik på menupunktet </a:t>
            </a:r>
            <a:r>
              <a:rPr lang="da-DK" altLang="da-DK" sz="900" b="1" noProof="1">
                <a:solidFill>
                  <a:prstClr val="black"/>
                </a:solidFill>
                <a:latin typeface="Arial" panose="020B0604020202020204" pitchFamily="34" charset="0"/>
                <a:cs typeface="Arial" panose="020B0604020202020204" pitchFamily="34" charset="0"/>
              </a:rPr>
              <a:t>Nyt Slide </a:t>
            </a:r>
            <a:r>
              <a:rPr lang="da-DK" altLang="da-DK" sz="900" noProof="1">
                <a:solidFill>
                  <a:prstClr val="black"/>
                </a:solidFill>
                <a:latin typeface="Arial" panose="020B0604020202020204" pitchFamily="34" charset="0"/>
                <a:cs typeface="Arial" panose="020B0604020202020204" pitchFamily="34" charset="0"/>
              </a:rPr>
              <a:t>for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at indsætte nyt slide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Layout</a:t>
            </a:r>
            <a:r>
              <a:rPr lang="da-DK" altLang="da-DK" sz="900" noProof="1">
                <a:solidFill>
                  <a:prstClr val="black"/>
                </a:solidFill>
                <a:latin typeface="Arial" panose="020B0604020202020204" pitchFamily="34" charset="0"/>
                <a:cs typeface="Arial" panose="020B0604020202020204" pitchFamily="34" charset="0"/>
              </a:rPr>
              <a:t> for at ændre dit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nuværende layout til et alternativt</a:t>
            </a:r>
          </a:p>
          <a:p>
            <a:pPr>
              <a:spcBef>
                <a:spcPts val="1200"/>
              </a:spcBef>
              <a:spcAft>
                <a:spcPts val="600"/>
              </a:spcAft>
              <a:buClr>
                <a:srgbClr val="C8102E"/>
              </a:buClr>
              <a:buFont typeface="+mj-lt"/>
              <a:buNone/>
              <a:defRPr/>
            </a:pPr>
            <a:r>
              <a:rPr lang="da-DK" sz="1000" b="1" noProof="1">
                <a:solidFill>
                  <a:prstClr val="black"/>
                </a:solidFill>
                <a:latin typeface="Arial" panose="020B0604020202020204" pitchFamily="34" charset="0"/>
                <a:cs typeface="Arial" panose="020B0604020202020204" pitchFamily="34" charset="0"/>
              </a:rPr>
              <a:t>Nulstil slide</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Hjem</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Nulstil</a:t>
            </a:r>
            <a:r>
              <a:rPr lang="da-DK" altLang="da-DK" sz="900" noProof="1">
                <a:solidFill>
                  <a:prstClr val="black"/>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buClr>
                <a:srgbClr val="C8102E"/>
              </a:buClr>
              <a:defRPr/>
            </a:pP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240"/>
              </a:spcAft>
              <a:buClr>
                <a:srgbClr val="C8102E"/>
              </a:buClr>
              <a:defRPr/>
            </a:pPr>
            <a:endParaRPr lang="da-DK" sz="900" noProof="1">
              <a:solidFill>
                <a:prstClr val="black"/>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506" y="1833789"/>
            <a:ext cx="2160799" cy="258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Indsæt billede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På slides med billedpladsholder,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klik på ikonet og vælg </a:t>
            </a:r>
            <a:r>
              <a:rPr lang="da-DK" altLang="da-DK" sz="900" b="1" noProof="1">
                <a:solidFill>
                  <a:prstClr val="black"/>
                </a:solidFill>
                <a:latin typeface="Arial" panose="020B0604020202020204" pitchFamily="34" charset="0"/>
                <a:cs typeface="Arial" panose="020B0604020202020204" pitchFamily="34" charset="0"/>
              </a:rPr>
              <a:t>Indsæt</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Beskær billede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a:t>
            </a:r>
            <a:r>
              <a:rPr lang="da-DK" altLang="da-DK" sz="900" b="1" noProof="1">
                <a:solidFill>
                  <a:prstClr val="black"/>
                </a:solidFill>
                <a:latin typeface="Arial" panose="020B0604020202020204" pitchFamily="34" charset="0"/>
                <a:cs typeface="Arial" panose="020B0604020202020204" pitchFamily="34" charset="0"/>
              </a:rPr>
              <a:t>Beskær</a:t>
            </a:r>
            <a:r>
              <a:rPr lang="da-DK" altLang="da-DK" sz="900" noProof="1">
                <a:solidFill>
                  <a:prstClr val="black"/>
                </a:solidFill>
                <a:latin typeface="Arial" panose="020B0604020202020204" pitchFamily="34" charset="0"/>
                <a:cs typeface="Arial" panose="020B0604020202020204" pitchFamily="34" charset="0"/>
              </a:rPr>
              <a:t> for at ændre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billedets fokus/størrelse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Ønsker du at skalere billedet, så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hold </a:t>
            </a:r>
            <a:r>
              <a:rPr lang="da-DK" altLang="da-DK" sz="900" b="1" noProof="1">
                <a:solidFill>
                  <a:prstClr val="black"/>
                </a:solidFill>
                <a:latin typeface="Arial" panose="020B0604020202020204" pitchFamily="34" charset="0"/>
                <a:cs typeface="Arial" panose="020B0604020202020204" pitchFamily="34" charset="0"/>
              </a:rPr>
              <a:t>SHIFT</a:t>
            </a:r>
            <a:r>
              <a:rPr lang="da-DK" altLang="da-DK" sz="900" noProof="1">
                <a:solidFill>
                  <a:prstClr val="black"/>
                </a:solidFill>
                <a:latin typeface="Arial" panose="020B0604020202020204" pitchFamily="34" charset="0"/>
                <a:cs typeface="Arial" panose="020B0604020202020204" pitchFamily="34" charset="0"/>
              </a:rPr>
              <a:t>-knappen nede, mens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du trækker i billedets hjørner</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Tips: </a:t>
            </a:r>
            <a:r>
              <a:rPr lang="da-DK" altLang="da-DK" sz="900" noProof="1">
                <a:solidFill>
                  <a:prstClr val="black"/>
                </a:solidFill>
                <a:latin typeface="Arial" panose="020B0604020202020204" pitchFamily="34" charset="0"/>
                <a:cs typeface="Arial" panose="020B0604020202020204" pitchFamily="34" charset="0"/>
              </a:rPr>
              <a:t>Hvis du sletter billedet og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indsætter et nyt, kan billedet lægge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prstClr val="black"/>
                </a:solidFill>
                <a:latin typeface="Arial" panose="020B0604020202020204" pitchFamily="34" charset="0"/>
                <a:cs typeface="Arial" panose="020B0604020202020204" pitchFamily="34" charset="0"/>
              </a:rPr>
              <a:t>Placer bagest</a:t>
            </a:r>
          </a:p>
        </p:txBody>
      </p:sp>
      <p:sp>
        <p:nvSpPr>
          <p:cNvPr id="25" name="Text Box 4"/>
          <p:cNvSpPr txBox="1">
            <a:spLocks noChangeArrowheads="1"/>
          </p:cNvSpPr>
          <p:nvPr userDrawn="1"/>
        </p:nvSpPr>
        <p:spPr bwMode="auto">
          <a:xfrm>
            <a:off x="7925241" y="1815928"/>
            <a:ext cx="2358243" cy="369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For at justere sidenummerering, </a:t>
            </a:r>
            <a:br>
              <a:rPr lang="da-DK" sz="1000" b="1" noProof="1">
                <a:solidFill>
                  <a:prstClr val="black"/>
                </a:solidFill>
                <a:latin typeface="Arial" panose="020B0604020202020204" pitchFamily="34" charset="0"/>
                <a:cs typeface="Arial" panose="020B0604020202020204" pitchFamily="34" charset="0"/>
              </a:rPr>
            </a:br>
            <a:r>
              <a:rPr lang="da-DK" sz="1000" b="1" noProof="1">
                <a:solidFill>
                  <a:prstClr val="black"/>
                </a:solidFill>
                <a:latin typeface="Arial" panose="020B0604020202020204" pitchFamily="34" charset="0"/>
                <a:cs typeface="Arial" panose="020B0604020202020204" pitchFamily="34" charset="0"/>
              </a:rPr>
              <a:t>dato og sidefod</a:t>
            </a:r>
          </a:p>
          <a:p>
            <a:pPr marL="0" indent="0" eaLnBrk="1" hangingPunct="1">
              <a:lnSpc>
                <a:spcPct val="100000"/>
              </a:lnSpc>
              <a:spcAft>
                <a:spcPts val="600"/>
              </a:spcAft>
              <a:buClrTx/>
              <a:buFontTx/>
              <a:buNone/>
              <a:defRPr/>
            </a:pPr>
            <a:r>
              <a:rPr lang="da-DK" altLang="da-DK" sz="900" noProof="1">
                <a:solidFill>
                  <a:prstClr val="black"/>
                </a:solidFill>
                <a:latin typeface="Arial" panose="020B0604020202020204" pitchFamily="34" charset="0"/>
                <a:cs typeface="Arial" panose="020B0604020202020204" pitchFamily="34" charset="0"/>
              </a:rPr>
              <a:t>Gør dette som det sidste i din præsentation, så det slår igennem på alle slides</a:t>
            </a: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Indsæt</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Klik </a:t>
            </a:r>
            <a:r>
              <a:rPr lang="da-DK" altLang="da-DK" sz="900" b="1" noProof="1">
                <a:solidFill>
                  <a:prstClr val="black"/>
                </a:solidFill>
                <a:latin typeface="Arial" panose="020B0604020202020204" pitchFamily="34" charset="0"/>
                <a:cs typeface="Arial" panose="020B0604020202020204" pitchFamily="34" charset="0"/>
              </a:rPr>
              <a:t>Sidehoved og Sidef</a:t>
            </a:r>
            <a:r>
              <a:rPr lang="da-DK" altLang="da-DK" sz="900" noProof="1">
                <a:solidFill>
                  <a:prstClr val="black"/>
                </a:solidFill>
                <a:latin typeface="Arial" panose="020B0604020202020204" pitchFamily="34" charset="0"/>
                <a:cs typeface="Arial" panose="020B0604020202020204" pitchFamily="34" charset="0"/>
              </a:rPr>
              <a:t>od</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(indtast evt. tekst i sidefod)</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Anvend på alle </a:t>
            </a:r>
            <a:r>
              <a:rPr lang="da-DK" altLang="da-DK" sz="900" noProof="1">
                <a:solidFill>
                  <a:prstClr val="black"/>
                </a:solidFill>
                <a:latin typeface="Arial" panose="020B0604020202020204" pitchFamily="34" charset="0"/>
                <a:cs typeface="Arial" panose="020B0604020202020204" pitchFamily="34" charset="0"/>
              </a:rPr>
              <a:t>eller </a:t>
            </a:r>
            <a:r>
              <a:rPr lang="da-DK" altLang="da-DK" sz="900" b="1" noProof="1">
                <a:solidFill>
                  <a:prstClr val="black"/>
                </a:solidFill>
                <a:latin typeface="Arial" panose="020B0604020202020204" pitchFamily="34" charset="0"/>
                <a:cs typeface="Arial" panose="020B0604020202020204" pitchFamily="34" charset="0"/>
              </a:rPr>
              <a:t>Anvend</a:t>
            </a:r>
            <a:r>
              <a:rPr lang="da-DK" altLang="da-DK" sz="900" noProof="1">
                <a:solidFill>
                  <a:prstClr val="black"/>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Hjælpelinjer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For at se hjælpelinjer</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Vis </a:t>
            </a:r>
            <a:r>
              <a:rPr lang="da-DK" altLang="da-DK" sz="900" noProof="1">
                <a:solidFill>
                  <a:prstClr val="black"/>
                </a:solidFill>
                <a:latin typeface="Arial" panose="020B0604020202020204" pitchFamily="34" charset="0"/>
                <a:cs typeface="Arial" panose="020B0604020202020204" pitchFamily="34" charset="0"/>
              </a:rPr>
              <a:t>og sæt hak ved </a:t>
            </a:r>
            <a:r>
              <a:rPr lang="da-DK" altLang="da-DK" sz="900" b="1" noProof="1">
                <a:solidFill>
                  <a:prstClr val="black"/>
                </a:solidFill>
                <a:latin typeface="Arial" panose="020B0604020202020204" pitchFamily="34" charset="0"/>
                <a:cs typeface="Arial" panose="020B0604020202020204" pitchFamily="34" charset="0"/>
              </a:rPr>
              <a:t>Hjælpelinjer</a:t>
            </a:r>
          </a:p>
          <a:p>
            <a:pPr eaLnBrk="1" hangingPunct="1">
              <a:spcAft>
                <a:spcPts val="600"/>
              </a:spcAft>
              <a:buClr>
                <a:srgbClr val="C8102E"/>
              </a:buClr>
              <a:defRPr/>
            </a:pP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Tips: Alt + F9 </a:t>
            </a:r>
            <a:r>
              <a:rPr lang="da-DK" altLang="da-DK" sz="900" noProof="1">
                <a:solidFill>
                  <a:prstClr val="black"/>
                </a:solidFill>
                <a:latin typeface="Arial" panose="020B0604020202020204" pitchFamily="34" charset="0"/>
                <a:cs typeface="Arial" panose="020B0604020202020204" pitchFamily="34" charset="0"/>
              </a:rPr>
              <a:t>for hurtig visning af hjælpelinjer</a:t>
            </a:r>
          </a:p>
          <a:p>
            <a:pPr eaLnBrk="1" hangingPunct="1">
              <a:spcAft>
                <a:spcPts val="600"/>
              </a:spcAft>
              <a:buClr>
                <a:srgbClr val="C8102E"/>
              </a:buClr>
              <a:defRPr/>
            </a:pPr>
            <a:endParaRPr lang="da-DK" altLang="da-DK" sz="900" noProof="1">
              <a:solidFill>
                <a:prstClr val="black"/>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877130"/>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81" y="3538601"/>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208218"/>
            <a:ext cx="593368" cy="192211"/>
          </a:xfrm>
          <a:prstGeom prst="rect">
            <a:avLst/>
          </a:prstGeom>
        </p:spPr>
      </p:pic>
      <p:pic>
        <p:nvPicPr>
          <p:cNvPr id="24" name="4 Nulstil"/>
          <p:cNvPicPr>
            <a:picLocks noChangeAspect="1"/>
          </p:cNvPicPr>
          <p:nvPr userDrawn="1"/>
        </p:nvPicPr>
        <p:blipFill>
          <a:blip r:embed="rId4"/>
          <a:stretch>
            <a:fillRect/>
          </a:stretch>
        </p:blipFill>
        <p:spPr>
          <a:xfrm>
            <a:off x="2702649" y="5318642"/>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425730"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406348" y="274842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384066" y="3242419"/>
            <a:ext cx="359695" cy="335309"/>
          </a:xfrm>
          <a:prstGeom prst="rect">
            <a:avLst/>
          </a:prstGeom>
        </p:spPr>
      </p:pic>
    </p:spTree>
    <p:extLst>
      <p:ext uri="{BB962C8B-B14F-4D97-AF65-F5344CB8AC3E}">
        <p14:creationId xmlns:p14="http://schemas.microsoft.com/office/powerpoint/2010/main" val="1260091544"/>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lvl1pPr>
          </a:lstStyle>
          <a:p>
            <a:r>
              <a:rPr lang="da-DK" noProof="0"/>
              <a:t>Klik for at redigere i master</a:t>
            </a:r>
            <a:endParaRPr lang="da-DK" noProof="0"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noProof="0"/>
              <a:t>Klik for at redigere i master</a:t>
            </a:r>
            <a:endParaRPr lang="da-DK" noProof="0"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tx2"/>
                </a:solidFill>
              </a:defRPr>
            </a:lvl1pPr>
          </a:lstStyle>
          <a:p>
            <a:pPr>
              <a:buClr>
                <a:srgbClr val="C8102E"/>
              </a:buClr>
            </a:pPr>
            <a:endParaRPr lang="da-DK" dirty="0">
              <a:solidFill>
                <a:srgbClr val="003087"/>
              </a:solidFill>
            </a:endParaRPr>
          </a:p>
        </p:txBody>
      </p:sp>
      <p:sp>
        <p:nvSpPr>
          <p:cNvPr id="5" name="FLD_PresentationTitle" hidden="1"/>
          <p:cNvSpPr>
            <a:spLocks noGrp="1"/>
          </p:cNvSpPr>
          <p:nvPr>
            <p:ph type="ftr" sz="quarter" idx="11"/>
          </p:nvPr>
        </p:nvSpPr>
        <p:spPr>
          <a:xfrm>
            <a:off x="0" y="6977369"/>
            <a:ext cx="0" cy="0"/>
          </a:xfrm>
        </p:spPr>
        <p:txBody>
          <a:bodyPr/>
          <a:lstStyle>
            <a:lvl1pPr algn="l">
              <a:defRPr sz="100">
                <a:solidFill>
                  <a:schemeClr val="bg1"/>
                </a:solidFill>
              </a:defRPr>
            </a:lvl1pPr>
          </a:lstStyle>
          <a:p>
            <a:pPr>
              <a:buClr>
                <a:srgbClr val="C8102E"/>
              </a:buClr>
            </a:pPr>
            <a:r>
              <a:rPr lang="da-DK" dirty="0">
                <a:solidFill>
                  <a:prstClr val="white"/>
                </a:solidFill>
              </a:rPr>
              <a:t>Præsentationstitel</a:t>
            </a:r>
          </a:p>
        </p:txBody>
      </p:sp>
      <p:sp>
        <p:nvSpPr>
          <p:cNvPr id="6" name="Slide Number Placeholder 5" hidden="1"/>
          <p:cNvSpPr>
            <a:spLocks noGrp="1"/>
          </p:cNvSpPr>
          <p:nvPr>
            <p:ph type="sldNum" sz="quarter" idx="12"/>
          </p:nvPr>
        </p:nvSpPr>
        <p:spPr>
          <a:xfrm>
            <a:off x="0" y="6977369"/>
            <a:ext cx="0" cy="0"/>
          </a:xfrm>
        </p:spPr>
        <p:txBody>
          <a:bodyPr/>
          <a:lstStyle>
            <a:lvl1pPr algn="l">
              <a:defRPr sz="100">
                <a:solidFill>
                  <a:schemeClr val="bg1"/>
                </a:solidFill>
              </a:defRPr>
            </a:lvl1pPr>
          </a:lstStyle>
          <a:p>
            <a:pPr>
              <a:buClr>
                <a:srgbClr val="C8102E"/>
              </a:buClr>
            </a:pPr>
            <a:fld id="{24C8C45C-947F-4981-8B3F-4F32E973C901}" type="slidenum">
              <a:rPr lang="da-DK" smtClean="0">
                <a:solidFill>
                  <a:prstClr val="white"/>
                </a:solidFill>
              </a:rPr>
              <a:pPr>
                <a:buClr>
                  <a:srgbClr val="C8102E"/>
                </a:buClr>
              </a:pPr>
              <a:t>‹nr.›</a:t>
            </a:fld>
            <a:endParaRPr lang="da-DK" dirty="0">
              <a:solidFill>
                <a:prstClr val="white"/>
              </a:solidFill>
            </a:endParaRPr>
          </a:p>
        </p:txBody>
      </p:sp>
      <p:sp>
        <p:nvSpPr>
          <p:cNvPr id="9" name="Rectangle 8">
            <a:extLst>
              <a:ext uri="{FF2B5EF4-FFF2-40B4-BE49-F238E27FC236}">
                <a16:creationId xmlns:a16="http://schemas.microsoft.com/office/drawing/2014/main" id="{1D4461DC-8B44-4DE3-AEA0-5049A880ECDD}"/>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a:solidFill>
                <a:prstClr val="white"/>
              </a:solidFill>
            </a:endParaRPr>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lvl1pPr>
            <a:lvl2pPr marL="216000" indent="0">
              <a:buNone/>
              <a:defRPr sz="950"/>
            </a:lvl2pPr>
            <a:lvl3pPr>
              <a:buNone/>
              <a:defRPr sz="950"/>
            </a:lvl3pPr>
            <a:lvl4pPr>
              <a:buNone/>
              <a:defRPr sz="950"/>
            </a:lvl4pPr>
            <a:lvl5pPr>
              <a:buNone/>
              <a:defRPr sz="950"/>
            </a:lvl5pPr>
          </a:lstStyle>
          <a:p>
            <a:pPr lvl="0"/>
            <a:r>
              <a:rPr lang="da-DK" noProof="0"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lvl1pPr>
            <a:lvl2pPr marL="216000" indent="0">
              <a:buNone/>
              <a:defRPr sz="950"/>
            </a:lvl2pPr>
            <a:lvl3pPr>
              <a:buNone/>
              <a:defRPr sz="950"/>
            </a:lvl3pPr>
            <a:lvl4pPr>
              <a:buNone/>
              <a:defRPr sz="950"/>
            </a:lvl4pPr>
            <a:lvl5pPr>
              <a:buNone/>
              <a:defRPr sz="950"/>
            </a:lvl5pPr>
          </a:lstStyle>
          <a:p>
            <a:pPr lvl="0"/>
            <a:r>
              <a:rPr lang="da-DK" noProof="0" dirty="0"/>
              <a:t>Navn Navnesen</a:t>
            </a:r>
          </a:p>
        </p:txBody>
      </p:sp>
      <p:pic>
        <p:nvPicPr>
          <p:cNvPr id="1026" name="Picture 2" descr="C:\Users\ibl\Desktop\PP skabelon\LOGOER\Det Nationale Forskingscenter for Arbejdsmilj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6431" y="262800"/>
            <a:ext cx="2787589" cy="124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1838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el og bille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8C3E4E-BBDD-48E9-8B71-E6059F1139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10" name="Picture Placeholder 9">
            <a:extLst>
              <a:ext uri="{FF2B5EF4-FFF2-40B4-BE49-F238E27FC236}">
                <a16:creationId xmlns:a16="http://schemas.microsoft.com/office/drawing/2014/main" id="{14452CA0-426F-4CB6-9FD6-95786A854BFF}"/>
              </a:ext>
            </a:extLst>
          </p:cNvPr>
          <p:cNvSpPr>
            <a:spLocks noGrp="1"/>
          </p:cNvSpPr>
          <p:nvPr>
            <p:ph type="pic" sz="quarter" idx="21" hasCustomPrompt="1"/>
          </p:nvPr>
        </p:nvSpPr>
        <p:spPr>
          <a:xfrm>
            <a:off x="0" y="0"/>
            <a:ext cx="12192000" cy="6858000"/>
          </a:xfrm>
        </p:spPr>
        <p:txBody>
          <a:bodyPr lIns="0" tIns="1620000"/>
          <a:lstStyle>
            <a:lvl1pPr marL="0" indent="0" algn="ctr">
              <a:buNone/>
              <a:defRPr>
                <a:solidFill>
                  <a:schemeClr val="bg1"/>
                </a:solidFill>
              </a:defRPr>
            </a:lvl1pPr>
          </a:lstStyle>
          <a:p>
            <a:r>
              <a:rPr lang="da-DK"/>
              <a:t>Marker baggrund for indsætte billede</a:t>
            </a:r>
            <a:endParaRPr lang="da-DK" dirty="0"/>
          </a:p>
        </p:txBody>
      </p:sp>
      <p:sp>
        <p:nvSpPr>
          <p:cNvPr id="32" name="Rectangle 31">
            <a:extLst>
              <a:ext uri="{FF2B5EF4-FFF2-40B4-BE49-F238E27FC236}">
                <a16:creationId xmlns:a16="http://schemas.microsoft.com/office/drawing/2014/main" id="{3443C751-657A-44C9-873F-498B6CC2FDE1}"/>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9" name="Text Placeholder 8">
            <a:extLst>
              <a:ext uri="{FF2B5EF4-FFF2-40B4-BE49-F238E27FC236}">
                <a16:creationId xmlns:a16="http://schemas.microsoft.com/office/drawing/2014/main" id="{E2FE88B3-205D-4832-9530-76BB01F70811}"/>
              </a:ext>
            </a:extLst>
          </p:cNvPr>
          <p:cNvSpPr>
            <a:spLocks noGrp="1"/>
          </p:cNvSpPr>
          <p:nvPr>
            <p:ph type="body" sz="quarter" idx="17"/>
          </p:nvPr>
        </p:nvSpPr>
        <p:spPr>
          <a:xfrm>
            <a:off x="434399" y="0"/>
            <a:ext cx="11328976" cy="262800"/>
          </a:xfrm>
          <a:solidFill>
            <a:schemeClr val="accent3"/>
          </a:solidFill>
        </p:spPr>
        <p:txBody>
          <a:bodyPr/>
          <a:lstStyle>
            <a:lvl1pPr marL="0" indent="0">
              <a:buNone/>
              <a:defRPr sz="100">
                <a:solidFill>
                  <a:schemeClr val="accent3"/>
                </a:solidFill>
              </a:defRPr>
            </a:lvl1pPr>
          </a:lstStyle>
          <a:p>
            <a:pPr lvl="0"/>
            <a:r>
              <a:rPr lang="da-DK"/>
              <a:t>Klik for at redigere i master</a:t>
            </a:r>
          </a:p>
        </p:txBody>
      </p:sp>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solidFill>
                  <a:schemeClr val="bg1"/>
                </a:solidFill>
              </a:defRPr>
            </a:lvl1pPr>
          </a:lstStyle>
          <a:p>
            <a:r>
              <a:rPr lang="da-DK"/>
              <a:t>Klik for at redigere i master</a:t>
            </a:r>
            <a:endParaRPr lang="da-DK"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solidFill>
                  <a:schemeClr val="bg1"/>
                </a:solidFill>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bg1"/>
                </a:solidFill>
              </a:defRPr>
            </a:lvl1pPr>
          </a:lstStyle>
          <a:p>
            <a:pPr>
              <a:buClr>
                <a:srgbClr val="C8102E"/>
              </a:buClr>
            </a:pPr>
            <a:endParaRPr lang="da-DK" dirty="0">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13" name="FLD_PresentationTitle" hidden="1">
            <a:extLst>
              <a:ext uri="{FF2B5EF4-FFF2-40B4-BE49-F238E27FC236}">
                <a16:creationId xmlns:a16="http://schemas.microsoft.com/office/drawing/2014/main" id="{C123D1A9-0767-483A-8225-65459EFEC53C}"/>
              </a:ext>
            </a:extLst>
          </p:cNvPr>
          <p:cNvSpPr>
            <a:spLocks noGrp="1"/>
          </p:cNvSpPr>
          <p:nvPr>
            <p:ph type="ftr" sz="quarter" idx="11"/>
          </p:nvPr>
        </p:nvSpPr>
        <p:spPr>
          <a:xfrm>
            <a:off x="0" y="6977369"/>
            <a:ext cx="0" cy="0"/>
          </a:xfrm>
        </p:spPr>
        <p:txBody>
          <a:bodyPr/>
          <a:lstStyle>
            <a:lvl1pPr algn="l">
              <a:defRPr sz="100">
                <a:solidFill>
                  <a:schemeClr val="bg1"/>
                </a:solidFill>
              </a:defRPr>
            </a:lvl1pPr>
          </a:lstStyle>
          <a:p>
            <a:pPr>
              <a:buClr>
                <a:srgbClr val="C8102E"/>
              </a:buClr>
            </a:pPr>
            <a:r>
              <a:rPr lang="da-DK" dirty="0">
                <a:solidFill>
                  <a:prstClr val="white"/>
                </a:solidFill>
              </a:rPr>
              <a:t>Præsentationstitel</a:t>
            </a:r>
          </a:p>
        </p:txBody>
      </p:sp>
      <p:sp>
        <p:nvSpPr>
          <p:cNvPr id="14" name="Slide Number Placeholder 5" hidden="1">
            <a:extLst>
              <a:ext uri="{FF2B5EF4-FFF2-40B4-BE49-F238E27FC236}">
                <a16:creationId xmlns:a16="http://schemas.microsoft.com/office/drawing/2014/main" id="{79797EBF-36A9-4B7E-9F87-8907DC9CBFAD}"/>
              </a:ext>
            </a:extLst>
          </p:cNvPr>
          <p:cNvSpPr>
            <a:spLocks noGrp="1"/>
          </p:cNvSpPr>
          <p:nvPr>
            <p:ph type="sldNum" sz="quarter" idx="12"/>
          </p:nvPr>
        </p:nvSpPr>
        <p:spPr>
          <a:xfrm>
            <a:off x="0" y="6977369"/>
            <a:ext cx="0" cy="0"/>
          </a:xfrm>
        </p:spPr>
        <p:txBody>
          <a:bodyPr/>
          <a:lstStyle>
            <a:lvl1pPr algn="l">
              <a:defRPr sz="100">
                <a:solidFill>
                  <a:schemeClr val="bg1"/>
                </a:solidFill>
              </a:defRPr>
            </a:lvl1pPr>
          </a:lstStyle>
          <a:p>
            <a:pPr>
              <a:buClr>
                <a:srgbClr val="C8102E"/>
              </a:buClr>
            </a:pPr>
            <a:fld id="{24C8C45C-947F-4981-8B3F-4F32E973C901}" type="slidenum">
              <a:rPr lang="da-DK" smtClean="0">
                <a:solidFill>
                  <a:prstClr val="white"/>
                </a:solidFill>
              </a:rPr>
              <a:pPr>
                <a:buClr>
                  <a:srgbClr val="C8102E"/>
                </a:buClr>
              </a:pPr>
              <a:t>‹nr.›</a:t>
            </a:fld>
            <a:endParaRPr lang="da-DK" dirty="0">
              <a:solidFill>
                <a:prstClr val="white"/>
              </a:solidFill>
            </a:endParaRPr>
          </a:p>
        </p:txBody>
      </p:sp>
      <p:sp>
        <p:nvSpPr>
          <p:cNvPr id="20" name="Text Placeholder 8">
            <a:extLst>
              <a:ext uri="{FF2B5EF4-FFF2-40B4-BE49-F238E27FC236}">
                <a16:creationId xmlns:a16="http://schemas.microsoft.com/office/drawing/2014/main" id="{E6FBC98D-49B7-4509-923D-45CFDF8C5A00}"/>
              </a:ext>
            </a:extLst>
          </p:cNvPr>
          <p:cNvSpPr>
            <a:spLocks noGrp="1"/>
          </p:cNvSpPr>
          <p:nvPr>
            <p:ph type="body" sz="quarter" idx="18"/>
          </p:nvPr>
        </p:nvSpPr>
        <p:spPr>
          <a:xfrm>
            <a:off x="434399" y="6595200"/>
            <a:ext cx="11328976" cy="262800"/>
          </a:xfrm>
          <a:solidFill>
            <a:schemeClr val="tx2"/>
          </a:solidFill>
        </p:spPr>
        <p:txBody>
          <a:bodyPr/>
          <a:lstStyle>
            <a:lvl1pPr marL="0" indent="0">
              <a:buNone/>
              <a:defRPr sz="100">
                <a:solidFill>
                  <a:schemeClr val="tx2"/>
                </a:solidFill>
              </a:defRPr>
            </a:lvl1pPr>
          </a:lstStyle>
          <a:p>
            <a:pPr lvl="0"/>
            <a:r>
              <a:rPr lang="da-DK"/>
              <a:t>Klik for at redigere i master</a:t>
            </a:r>
          </a:p>
        </p:txBody>
      </p:sp>
      <p:pic>
        <p:nvPicPr>
          <p:cNvPr id="2050" name="Picture 2" descr="C:\Users\ibl\Desktop\PP skabelon\LOGOER\Det Nationale Forskingscenter for Arbejdsmiljo_NEG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6632" y="145780"/>
            <a:ext cx="2826264" cy="125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4982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el og indhold A">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1" y="2052000"/>
            <a:ext cx="8748000"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_DateCustomA" hidden="1"/>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8" name="Rectangle 7" hidden="1">
            <a:extLst>
              <a:ext uri="{FF2B5EF4-FFF2-40B4-BE49-F238E27FC236}">
                <a16:creationId xmlns:a16="http://schemas.microsoft.com/office/drawing/2014/main" id="{B47D0394-8450-48E0-A2F6-94FDD27F6829}"/>
              </a:ext>
            </a:extLst>
          </p:cNvPr>
          <p:cNvSpPr/>
          <p:nvPr userDrawn="1"/>
        </p:nvSpPr>
        <p:spPr>
          <a:xfrm>
            <a:off x="427128" y="2046518"/>
            <a:ext cx="11337759" cy="37619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9" name="Rectangle 8" hidden="1">
            <a:extLst>
              <a:ext uri="{FF2B5EF4-FFF2-40B4-BE49-F238E27FC236}">
                <a16:creationId xmlns:a16="http://schemas.microsoft.com/office/drawing/2014/main" id="{CE6BEE09-5A9E-4EAA-98FA-EDC36D17FA3D}"/>
              </a:ext>
            </a:extLst>
          </p:cNvPr>
          <p:cNvSpPr/>
          <p:nvPr userDrawn="1"/>
        </p:nvSpPr>
        <p:spPr>
          <a:xfrm>
            <a:off x="427128" y="617429"/>
            <a:ext cx="11337759"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10" name="Subtitle 2">
            <a:extLst>
              <a:ext uri="{FF2B5EF4-FFF2-40B4-BE49-F238E27FC236}">
                <a16:creationId xmlns:a16="http://schemas.microsoft.com/office/drawing/2014/main" id="{F6953E9D-48F1-4357-9744-F7244863C59D}"/>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Tree>
    <p:extLst>
      <p:ext uri="{BB962C8B-B14F-4D97-AF65-F5344CB8AC3E}">
        <p14:creationId xmlns:p14="http://schemas.microsoft.com/office/powerpoint/2010/main" val="2553551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el og indhold B">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4" y="2052000"/>
            <a:ext cx="54876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19" name="Content Placeholder 2">
            <a:extLst>
              <a:ext uri="{FF2B5EF4-FFF2-40B4-BE49-F238E27FC236}">
                <a16:creationId xmlns:a16="http://schemas.microsoft.com/office/drawing/2014/main" id="{B91A6608-7D3E-4593-BB31-B40A60FDA8A9}"/>
              </a:ext>
            </a:extLst>
          </p:cNvPr>
          <p:cNvSpPr>
            <a:spLocks noGrp="1"/>
          </p:cNvSpPr>
          <p:nvPr>
            <p:ph idx="14"/>
          </p:nvPr>
        </p:nvSpPr>
        <p:spPr>
          <a:xfrm>
            <a:off x="6277213" y="2052000"/>
            <a:ext cx="548039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0" name="Title Placeholder 1">
            <a:extLst>
              <a:ext uri="{FF2B5EF4-FFF2-40B4-BE49-F238E27FC236}">
                <a16:creationId xmlns:a16="http://schemas.microsoft.com/office/drawing/2014/main" id="{6FF08774-C93E-4FA8-9CF6-8A28A6330EA8}"/>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1" name="Date_DateCustomA" hidden="1">
            <a:extLst>
              <a:ext uri="{FF2B5EF4-FFF2-40B4-BE49-F238E27FC236}">
                <a16:creationId xmlns:a16="http://schemas.microsoft.com/office/drawing/2014/main" id="{3B1BAB41-9B89-4DAB-AC95-398DF9CCB750}"/>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40208912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el og indhold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9ADD05-CB26-41BC-BADE-66930D04AFF3}"/>
              </a:ext>
            </a:extLst>
          </p:cNvPr>
          <p:cNvSpPr/>
          <p:nvPr userDrawn="1"/>
        </p:nvSpPr>
        <p:spPr>
          <a:xfrm>
            <a:off x="0" y="2"/>
            <a:ext cx="5914792"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3" name="Content Placeholder 2"/>
          <p:cNvSpPr>
            <a:spLocks noGrp="1"/>
          </p:cNvSpPr>
          <p:nvPr>
            <p:ph idx="1"/>
          </p:nvPr>
        </p:nvSpPr>
        <p:spPr>
          <a:xfrm>
            <a:off x="6274813" y="2052000"/>
            <a:ext cx="548279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6274812" y="1024142"/>
            <a:ext cx="548279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21" name="Text Placeholder 20">
            <a:extLst>
              <a:ext uri="{FF2B5EF4-FFF2-40B4-BE49-F238E27FC236}">
                <a16:creationId xmlns:a16="http://schemas.microsoft.com/office/drawing/2014/main" id="{EB2ED1E1-EDDB-4615-B974-BB35C6940001}"/>
              </a:ext>
            </a:extLst>
          </p:cNvPr>
          <p:cNvSpPr>
            <a:spLocks noGrp="1"/>
          </p:cNvSpPr>
          <p:nvPr>
            <p:ph type="body" sz="quarter" idx="16"/>
          </p:nvPr>
        </p:nvSpPr>
        <p:spPr>
          <a:xfrm>
            <a:off x="427050" y="628650"/>
            <a:ext cx="5127625" cy="5185344"/>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0" name="Title Placeholder 1">
            <a:extLst>
              <a:ext uri="{FF2B5EF4-FFF2-40B4-BE49-F238E27FC236}">
                <a16:creationId xmlns:a16="http://schemas.microsoft.com/office/drawing/2014/main" id="{3944CFDE-3736-4D22-A73D-5C4C944F0F29}"/>
              </a:ext>
            </a:extLst>
          </p:cNvPr>
          <p:cNvSpPr>
            <a:spLocks noGrp="1"/>
          </p:cNvSpPr>
          <p:nvPr>
            <p:ph type="title"/>
            <p:custDataLst>
              <p:tags r:id="rId1"/>
            </p:custDataLst>
          </p:nvPr>
        </p:nvSpPr>
        <p:spPr>
          <a:xfrm>
            <a:off x="6274800" y="617429"/>
            <a:ext cx="5485200"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2" name="Date_DateCustomA" hidden="1">
            <a:extLst>
              <a:ext uri="{FF2B5EF4-FFF2-40B4-BE49-F238E27FC236}">
                <a16:creationId xmlns:a16="http://schemas.microsoft.com/office/drawing/2014/main" id="{F0CBB1BF-508B-4620-B53A-E34B60BA7492}"/>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pic>
        <p:nvPicPr>
          <p:cNvPr id="4098" name="Picture 2" descr="C:\Users\ibl\Desktop\PP skabelon\LOGOER\Det Nationale Forskingscenter for Arbejdsmiljo_NEG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879" y="5820207"/>
            <a:ext cx="2000761" cy="89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5085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el og indhold 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4" y="2052000"/>
            <a:ext cx="74208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8" name="Text Placeholder 20">
            <a:extLst>
              <a:ext uri="{FF2B5EF4-FFF2-40B4-BE49-F238E27FC236}">
                <a16:creationId xmlns:a16="http://schemas.microsoft.com/office/drawing/2014/main" id="{F5C50BA5-F381-447A-A5C2-DE11561DBB25}"/>
              </a:ext>
            </a:extLst>
          </p:cNvPr>
          <p:cNvSpPr>
            <a:spLocks noGrp="1"/>
          </p:cNvSpPr>
          <p:nvPr>
            <p:ph type="body" sz="quarter" idx="16" hasCustomPrompt="1"/>
          </p:nvPr>
        </p:nvSpPr>
        <p:spPr>
          <a:xfrm>
            <a:off x="8208000" y="2052004"/>
            <a:ext cx="3549597" cy="1607495"/>
          </a:xfrm>
          <a:solidFill>
            <a:schemeClr val="tx2"/>
          </a:solidFill>
        </p:spPr>
        <p:txBody>
          <a:bodyPr lIns="216000" tIns="216000" rIns="216000" bIns="216000"/>
          <a:lstStyle>
            <a:lvl1pPr marL="0" indent="0">
              <a:buClr>
                <a:schemeClr val="bg1"/>
              </a:buClr>
              <a:buFont typeface="Calibri" panose="020F0502020204030204" pitchFamily="34" charset="0"/>
              <a:buChar char="​"/>
              <a:defRPr sz="4400" b="1">
                <a:solidFill>
                  <a:schemeClr val="bg1"/>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56%</a:t>
            </a:r>
          </a:p>
          <a:p>
            <a:pPr lvl="1"/>
            <a:r>
              <a:rPr lang="da-DK" dirty="0"/>
              <a:t>Second </a:t>
            </a:r>
            <a:r>
              <a:rPr lang="da-DK" dirty="0" err="1"/>
              <a:t>level</a:t>
            </a:r>
            <a:endParaRPr lang="da-DK" dirty="0"/>
          </a:p>
        </p:txBody>
      </p:sp>
      <p:sp>
        <p:nvSpPr>
          <p:cNvPr id="30" name="Date_DateCustomA" hidden="1">
            <a:extLst>
              <a:ext uri="{FF2B5EF4-FFF2-40B4-BE49-F238E27FC236}">
                <a16:creationId xmlns:a16="http://schemas.microsoft.com/office/drawing/2014/main" id="{D3897813-E321-452C-B280-9AE7127CDBE7}"/>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10" name="Subtitle 2">
            <a:extLst>
              <a:ext uri="{FF2B5EF4-FFF2-40B4-BE49-F238E27FC236}">
                <a16:creationId xmlns:a16="http://schemas.microsoft.com/office/drawing/2014/main" id="{8D0F0542-3174-4669-BF1C-AC0ADE13A9E4}"/>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12" name="Text Placeholder 20">
            <a:extLst>
              <a:ext uri="{FF2B5EF4-FFF2-40B4-BE49-F238E27FC236}">
                <a16:creationId xmlns:a16="http://schemas.microsoft.com/office/drawing/2014/main" id="{5C262016-37C5-41B6-8FC4-E5614F7A543C}"/>
              </a:ext>
            </a:extLst>
          </p:cNvPr>
          <p:cNvSpPr>
            <a:spLocks noGrp="1"/>
          </p:cNvSpPr>
          <p:nvPr>
            <p:ph type="body" sz="quarter" idx="19"/>
          </p:nvPr>
        </p:nvSpPr>
        <p:spPr>
          <a:xfrm>
            <a:off x="8208000" y="3853157"/>
            <a:ext cx="3549597" cy="1607495"/>
          </a:xfrm>
          <a:solidFill>
            <a:schemeClr val="accent2"/>
          </a:solidFill>
        </p:spPr>
        <p:txBody>
          <a:bodyPr lIns="216000" tIns="216000" rIns="216000" bIns="216000"/>
          <a:lstStyle>
            <a:lvl1pPr marL="0" indent="0">
              <a:buClr>
                <a:schemeClr val="bg1"/>
              </a:buClr>
              <a:buFont typeface="Calibri" panose="020F0502020204030204" pitchFamily="34" charset="0"/>
              <a:buChar char="​"/>
              <a:defRPr sz="1600" b="0">
                <a:solidFill>
                  <a:schemeClr val="tx2"/>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i master</a:t>
            </a:r>
          </a:p>
        </p:txBody>
      </p:sp>
    </p:spTree>
    <p:extLst>
      <p:ext uri="{BB962C8B-B14F-4D97-AF65-F5344CB8AC3E}">
        <p14:creationId xmlns:p14="http://schemas.microsoft.com/office/powerpoint/2010/main" val="1072289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539748" y="539751"/>
            <a:ext cx="11109325" cy="650171"/>
          </a:xfrm>
          <a:prstGeom prst="rect">
            <a:avLst/>
          </a:prstGeom>
          <a:noFill/>
        </p:spPr>
        <p:txBody>
          <a:bodyPr wrap="square" lIns="0" tIns="0" rIns="0" bIns="0" rtlCol="0" anchor="b" anchorCtr="0">
            <a:noAutofit/>
          </a:bodyPr>
          <a:lstStyle/>
          <a:p>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User guide –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delete</a:t>
            </a:r>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before</a:t>
            </a:r>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use</a:t>
            </a:r>
            <a:endParaRPr lang="da-DK" sz="1800" dirty="0"/>
          </a:p>
        </p:txBody>
      </p:sp>
      <p:sp>
        <p:nvSpPr>
          <p:cNvPr id="29" name="Text Box 2"/>
          <p:cNvSpPr txBox="1">
            <a:spLocks noChangeArrowheads="1"/>
          </p:cNvSpPr>
          <p:nvPr userDrawn="1"/>
        </p:nvSpPr>
        <p:spPr bwMode="auto">
          <a:xfrm>
            <a:off x="539752" y="1833789"/>
            <a:ext cx="2160799" cy="47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Use text</a:t>
            </a:r>
            <a:r>
              <a:rPr lang="da-DK" sz="1000" b="1" baseline="0" noProof="1">
                <a:solidFill>
                  <a:schemeClr val="tx1"/>
                </a:solidFill>
                <a:latin typeface="Arial" panose="020B0604020202020204" pitchFamily="34" charset="0"/>
                <a:cs typeface="Arial" panose="020B0604020202020204" pitchFamily="34" charset="0"/>
              </a:rPr>
              <a:t> styles</a:t>
            </a:r>
            <a:endParaRPr lang="da-DK" sz="10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Use the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-key</a:t>
            </a:r>
            <a:r>
              <a:rPr lang="da-DK" altLang="da-DK" sz="900" b="0" baseline="0" noProof="1">
                <a:solidFill>
                  <a:schemeClr val="tx1"/>
                </a:solidFill>
                <a:latin typeface="Arial" panose="020B0604020202020204" pitchFamily="34" charset="0"/>
                <a:cs typeface="Arial" panose="020B0604020202020204" pitchFamily="34" charset="0"/>
              </a:rPr>
              <a:t> to jump through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levels. Click </a:t>
            </a:r>
            <a:r>
              <a:rPr lang="da-DK" altLang="da-DK" sz="900" b="1" baseline="0" noProof="1">
                <a:solidFill>
                  <a:schemeClr val="tx1"/>
                </a:solidFill>
                <a:latin typeface="Arial" panose="020B0604020202020204" pitchFamily="34" charset="0"/>
                <a:cs typeface="Arial" panose="020B0604020202020204" pitchFamily="34" charset="0"/>
              </a:rPr>
              <a:t>ENTER</a:t>
            </a:r>
            <a:r>
              <a:rPr lang="da-DK" altLang="da-DK" sz="900" b="0" baseline="0" noProof="1">
                <a:solidFill>
                  <a:schemeClr val="tx1"/>
                </a:solidFill>
                <a:latin typeface="Arial" panose="020B0604020202020204" pitchFamily="34" charset="0"/>
                <a:cs typeface="Arial" panose="020B0604020202020204" pitchFamily="34" charset="0"/>
              </a:rPr>
              <a:t>, then </a:t>
            </a:r>
            <a:r>
              <a:rPr lang="da-DK" altLang="da-DK" sz="900" b="1" baseline="0" noProof="1">
                <a:solidFill>
                  <a:schemeClr val="tx1"/>
                </a:solidFill>
                <a:latin typeface="Arial" panose="020B0604020202020204" pitchFamily="34" charset="0"/>
                <a:cs typeface="Arial" panose="020B0604020202020204" pitchFamily="34" charset="0"/>
              </a:rPr>
              <a:t>TAB</a:t>
            </a:r>
            <a:r>
              <a:rPr lang="da-DK"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1200"/>
              </a:spcAft>
              <a:defRPr/>
            </a:pPr>
            <a:r>
              <a:rPr lang="da-DK" altLang="da-DK" sz="900" b="0" baseline="0" noProof="1">
                <a:solidFill>
                  <a:schemeClr val="tx1"/>
                </a:solidFill>
                <a:latin typeface="Arial" panose="020B0604020202020204" pitchFamily="34" charset="0"/>
                <a:cs typeface="Arial" panose="020B0604020202020204" pitchFamily="34" charset="0"/>
              </a:rPr>
              <a:t>To go back in levels use </a:t>
            </a:r>
            <a:r>
              <a:rPr lang="da-DK" altLang="da-DK" sz="900" b="1" baseline="0" noProof="1">
                <a:solidFill>
                  <a:schemeClr val="tx1"/>
                </a:solidFill>
                <a:latin typeface="Arial" panose="020B0604020202020204" pitchFamily="34" charset="0"/>
                <a:cs typeface="Arial" panose="020B0604020202020204" pitchFamily="34" charset="0"/>
              </a:rPr>
              <a:t>SHIFT-TAB</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900" noProof="1">
                <a:solidFill>
                  <a:schemeClr val="tx1"/>
                </a:solidFill>
                <a:latin typeface="Arial" panose="020B0604020202020204" pitchFamily="34" charset="0"/>
                <a:cs typeface="Arial" panose="020B0604020202020204" pitchFamily="34" charset="0"/>
              </a:rPr>
              <a:t>Alternatively, </a:t>
            </a:r>
            <a:r>
              <a:rPr lang="da-DK" sz="900" b="1" noProof="1">
                <a:solidFill>
                  <a:schemeClr val="tx1"/>
                </a:solidFill>
                <a:latin typeface="Arial" panose="020B0604020202020204" pitchFamily="34" charset="0"/>
                <a:cs typeface="Arial" panose="020B0604020202020204" pitchFamily="34" charset="0"/>
              </a:rPr>
              <a:t>Increase</a:t>
            </a:r>
            <a:r>
              <a:rPr lang="da-DK" sz="900" baseline="0" noProof="1">
                <a:solidFill>
                  <a:schemeClr val="tx1"/>
                </a:solidFill>
                <a:latin typeface="Arial" panose="020B0604020202020204" pitchFamily="34" charset="0"/>
                <a:cs typeface="Arial" panose="020B0604020202020204" pitchFamily="34" charset="0"/>
              </a:rPr>
              <a:t> and</a:t>
            </a:r>
            <a:br>
              <a:rPr lang="da-DK" sz="900" baseline="0" noProof="1">
                <a:solidFill>
                  <a:schemeClr val="tx1"/>
                </a:solidFill>
                <a:latin typeface="Arial" panose="020B0604020202020204" pitchFamily="34" charset="0"/>
                <a:cs typeface="Arial" panose="020B0604020202020204" pitchFamily="34" charset="0"/>
              </a:rPr>
            </a:br>
            <a:r>
              <a:rPr lang="da-DK" sz="900" b="1" baseline="0" noProof="1">
                <a:solidFill>
                  <a:schemeClr val="tx1"/>
                </a:solidFill>
                <a:latin typeface="Arial" panose="020B0604020202020204" pitchFamily="34" charset="0"/>
                <a:cs typeface="Arial" panose="020B0604020202020204" pitchFamily="34" charset="0"/>
              </a:rPr>
              <a:t>Decrease </a:t>
            </a:r>
            <a:r>
              <a:rPr lang="da-DK" sz="900" baseline="0" noProof="1">
                <a:solidFill>
                  <a:schemeClr val="tx1"/>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Use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Home tab</a:t>
            </a:r>
            <a:endParaRPr lang="da-DK" altLang="da-DK" sz="900" b="0" strike="sngStrike"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noProof="1">
                <a:solidFill>
                  <a:schemeClr val="tx1"/>
                </a:solidFill>
                <a:latin typeface="Arial" panose="020B0604020202020204" pitchFamily="34" charset="0"/>
                <a:cs typeface="Arial" panose="020B0604020202020204" pitchFamily="34" charset="0"/>
              </a:rPr>
              <a:t>Click the </a:t>
            </a:r>
            <a:r>
              <a:rPr lang="da-DK" altLang="da-DK" sz="900" b="1" baseline="0" noProof="1">
                <a:solidFill>
                  <a:schemeClr val="tx1"/>
                </a:solidFill>
                <a:latin typeface="Arial" panose="020B0604020202020204" pitchFamily="34" charset="0"/>
                <a:cs typeface="Arial" panose="020B0604020202020204" pitchFamily="34" charset="0"/>
              </a:rPr>
              <a:t>New Slide </a:t>
            </a:r>
            <a:r>
              <a:rPr lang="da-DK" altLang="da-DK" sz="900" noProof="1">
                <a:solidFill>
                  <a:schemeClr val="tx1"/>
                </a:solidFill>
                <a:latin typeface="Arial" panose="020B0604020202020204" pitchFamily="34" charset="0"/>
                <a:cs typeface="Arial" panose="020B0604020202020204" pitchFamily="34" charset="0"/>
              </a:rPr>
              <a:t>menu to insert new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noProof="1">
                <a:solidFill>
                  <a:schemeClr val="tx1"/>
                </a:solidFill>
                <a:latin typeface="Arial" panose="020B0604020202020204" pitchFamily="34" charset="0"/>
                <a:cs typeface="Arial" panose="020B0604020202020204" pitchFamily="34" charset="0"/>
              </a:rPr>
              <a:t>Choose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aseline="0" noProof="1">
                <a:solidFill>
                  <a:schemeClr val="tx1"/>
                </a:solidFill>
                <a:latin typeface="Arial" panose="020B0604020202020204" pitchFamily="34" charset="0"/>
                <a:cs typeface="Arial" panose="020B0604020202020204" pitchFamily="34" charset="0"/>
              </a:rPr>
              <a:t> to change an appropriate layout from the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strike="noStrike" baseline="0" noProof="1">
                <a:solidFill>
                  <a:schemeClr val="tx1"/>
                </a:solidFill>
                <a:latin typeface="Arial" panose="020B0604020202020204" pitchFamily="34" charset="0"/>
                <a:cs typeface="Arial" panose="020B0604020202020204" pitchFamily="34" charset="0"/>
              </a:rPr>
              <a:t>"</a:t>
            </a:r>
            <a:r>
              <a:rPr lang="da-DK" altLang="da-DK" sz="900" baseline="0" noProof="1">
                <a:solidFill>
                  <a:schemeClr val="tx1"/>
                </a:solidFill>
                <a:latin typeface="Arial" panose="020B0604020202020204" pitchFamily="34" charset="0"/>
                <a:cs typeface="Arial" panose="020B0604020202020204" pitchFamily="34" charset="0"/>
              </a:rPr>
              <a:t>drop down</a:t>
            </a:r>
            <a:r>
              <a:rPr lang="da-DK" altLang="da-DK" sz="900" strike="noStrike" baseline="0" noProof="1">
                <a:solidFill>
                  <a:schemeClr val="tx1"/>
                </a:solidFill>
                <a:latin typeface="Arial" panose="020B0604020202020204" pitchFamily="34" charset="0"/>
                <a:cs typeface="Arial" panose="020B0604020202020204" pitchFamily="34" charset="0"/>
              </a:rPr>
              <a:t>"</a:t>
            </a:r>
            <a:r>
              <a:rPr lang="da-DK" altLang="da-DK" sz="900" baseline="0" noProof="1">
                <a:solidFill>
                  <a:schemeClr val="tx1"/>
                </a:solidFill>
                <a:latin typeface="Arial" panose="020B0604020202020204" pitchFamily="34" charset="0"/>
                <a:cs typeface="Arial" panose="020B0604020202020204" pitchFamily="34" charset="0"/>
              </a:rPr>
              <a:t> menu </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a:t>
            </a:r>
            <a:r>
              <a:rPr lang="da-DK" altLang="da-DK" sz="900" noProof="1">
                <a:solidFill>
                  <a:schemeClr val="tx1"/>
                </a:solidFill>
                <a:latin typeface="Arial" panose="020B0604020202020204" pitchFamily="34" charset="0"/>
                <a:cs typeface="Arial" panose="020B0604020202020204" pitchFamily="34" charset="0"/>
              </a:rPr>
              <a:t> Click the </a:t>
            </a:r>
            <a:r>
              <a:rPr lang="da-DK" altLang="da-DK" sz="900" b="1" noProof="1">
                <a:solidFill>
                  <a:schemeClr val="tx1"/>
                </a:solidFill>
                <a:latin typeface="Arial" panose="020B0604020202020204" pitchFamily="34" charset="0"/>
                <a:cs typeface="Arial" panose="020B0604020202020204" pitchFamily="34" charset="0"/>
              </a:rPr>
              <a:t>Home tab</a:t>
            </a:r>
            <a:endParaRPr lang="da-DK" altLang="da-DK" sz="90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a:t>
            </a:r>
            <a:r>
              <a:rPr lang="da-DK" altLang="da-DK" sz="900" noProof="1">
                <a:solidFill>
                  <a:schemeClr val="tx1"/>
                </a:solidFill>
                <a:latin typeface="Arial" panose="020B0604020202020204" pitchFamily="34" charset="0"/>
                <a:cs typeface="Arial" panose="020B0604020202020204" pitchFamily="34" charset="0"/>
              </a:rPr>
              <a:t> Click the </a:t>
            </a:r>
            <a:r>
              <a:rPr lang="da-DK" altLang="da-DK" sz="900" b="1" baseline="0" noProof="1">
                <a:solidFill>
                  <a:schemeClr val="tx1"/>
                </a:solidFill>
                <a:latin typeface="Arial" panose="020B0604020202020204" pitchFamily="34" charset="0"/>
                <a:cs typeface="Arial" panose="020B0604020202020204" pitchFamily="34" charset="0"/>
              </a:rPr>
              <a:t>Reset </a:t>
            </a:r>
            <a:r>
              <a:rPr lang="da-DK" altLang="da-DK" sz="900" noProof="1">
                <a:solidFill>
                  <a:schemeClr val="tx1"/>
                </a:solidFill>
                <a:latin typeface="Arial" panose="020B0604020202020204" pitchFamily="34" charset="0"/>
                <a:cs typeface="Arial" panose="020B0604020202020204" pitchFamily="34" charset="0"/>
              </a:rPr>
              <a:t>menu to resetposition, size</a:t>
            </a:r>
            <a:r>
              <a:rPr lang="da-DK" altLang="da-DK" sz="900" baseline="0" noProof="1">
                <a:solidFill>
                  <a:schemeClr val="tx1"/>
                </a:solidFill>
                <a:latin typeface="Arial" panose="020B0604020202020204" pitchFamily="34" charset="0"/>
                <a:cs typeface="Arial" panose="020B0604020202020204" pitchFamily="34" charset="0"/>
              </a:rPr>
              <a:t> and formatting of the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baseline="0" noProof="1">
                <a:solidFill>
                  <a:schemeClr val="tx1"/>
                </a:solidFill>
                <a:latin typeface="Arial" panose="020B0604020202020204" pitchFamily="34" charset="0"/>
                <a:cs typeface="Arial" panose="020B0604020202020204" pitchFamily="34" charset="0"/>
              </a:rPr>
              <a:t>slide placeholders to their default settings</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535" y="1833789"/>
            <a:ext cx="2160799" cy="27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Insert picture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On slides with pictureplaceholder,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click on the icon and choose </a:t>
            </a:r>
            <a:r>
              <a:rPr lang="da-DK"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Change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a:t>
            </a:r>
            <a:r>
              <a:rPr lang="da-DK" altLang="da-DK" sz="900" b="1" noProof="1">
                <a:solidFill>
                  <a:schemeClr val="tx1"/>
                </a:solidFill>
                <a:latin typeface="Arial" panose="020B0604020202020204" pitchFamily="34" charset="0"/>
                <a:cs typeface="Arial" panose="020B0604020202020204" pitchFamily="34" charset="0"/>
              </a:rPr>
              <a:t>Crop</a:t>
            </a:r>
            <a:r>
              <a:rPr lang="da-DK" altLang="da-DK" sz="900" b="0" noProof="1">
                <a:solidFill>
                  <a:schemeClr val="tx1"/>
                </a:solidFill>
                <a:latin typeface="Arial" panose="020B0604020202020204" pitchFamily="34" charset="0"/>
                <a:cs typeface="Arial" panose="020B0604020202020204" pitchFamily="34" charset="0"/>
              </a:rPr>
              <a:t> to change size 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If you want to scale the picture,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-key down while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dragging the corners of the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Hint: </a:t>
            </a:r>
            <a:r>
              <a:rPr lang="da-DK" altLang="da-DK" sz="900" b="0" noProof="1">
                <a:solidFill>
                  <a:schemeClr val="tx1"/>
                </a:solidFill>
                <a:latin typeface="Arial" panose="020B0604020202020204" pitchFamily="34" charset="0"/>
                <a:cs typeface="Arial" panose="020B0604020202020204" pitchFamily="34" charset="0"/>
              </a:rPr>
              <a:t>If you delete the picture and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insert a new one, the picture may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lie in front of the text or graphic.</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If this happens, select the picture,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right-click and choose </a:t>
            </a:r>
            <a:r>
              <a:rPr lang="da-DK" altLang="da-DK" sz="900" b="1" noProof="1">
                <a:solidFill>
                  <a:schemeClr val="tx1"/>
                </a:solidFill>
                <a:latin typeface="Arial" panose="020B0604020202020204" pitchFamily="34" charset="0"/>
                <a:cs typeface="Arial" panose="020B0604020202020204" pitchFamily="34" charset="0"/>
              </a:rPr>
              <a:t>Send to Back</a:t>
            </a:r>
          </a:p>
        </p:txBody>
      </p:sp>
      <p:sp>
        <p:nvSpPr>
          <p:cNvPr id="25" name="Text Box 4"/>
          <p:cNvSpPr txBox="1">
            <a:spLocks noChangeArrowheads="1"/>
          </p:cNvSpPr>
          <p:nvPr userDrawn="1"/>
        </p:nvSpPr>
        <p:spPr bwMode="auto">
          <a:xfrm>
            <a:off x="7925283" y="1815931"/>
            <a:ext cx="2160799" cy="29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Change slide number,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date and footer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Do this at the very end, so you get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all the corrections on all slides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Insert </a:t>
            </a:r>
            <a:r>
              <a:rPr lang="da-DK" altLang="da-DK" sz="900" b="0" noProof="1">
                <a:solidFill>
                  <a:schemeClr val="tx1"/>
                </a:solidFill>
                <a:latin typeface="Arial" panose="020B0604020202020204" pitchFamily="34" charset="0"/>
                <a:cs typeface="Arial" panose="020B0604020202020204" pitchFamily="34" charset="0"/>
              </a:rPr>
              <a:t>tab</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Click on </a:t>
            </a:r>
            <a:r>
              <a:rPr lang="da-DK" altLang="da-DK" sz="900" b="1" noProof="1">
                <a:solidFill>
                  <a:schemeClr val="tx1"/>
                </a:solidFill>
                <a:latin typeface="Arial" panose="020B0604020202020204" pitchFamily="34" charset="0"/>
                <a:cs typeface="Arial" panose="020B0604020202020204" pitchFamily="34" charset="0"/>
              </a:rPr>
              <a:t>Header and Footer </a:t>
            </a:r>
            <a:r>
              <a:rPr lang="da-DK" altLang="da-DK" sz="900" b="0" noProof="1">
                <a:solidFill>
                  <a:schemeClr val="tx1"/>
                </a:solidFill>
                <a:latin typeface="Arial" panose="020B0604020202020204" pitchFamily="34" charset="0"/>
                <a:cs typeface="Arial" panose="020B0604020202020204" pitchFamily="34" charset="0"/>
              </a:rP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(write the desired text)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Click </a:t>
            </a:r>
            <a:r>
              <a:rPr lang="da-DK" altLang="da-DK" sz="900" b="1" noProof="1">
                <a:solidFill>
                  <a:schemeClr val="tx1"/>
                </a:solidFill>
                <a:latin typeface="Arial" panose="020B0604020202020204" pitchFamily="34" charset="0"/>
                <a:cs typeface="Arial" panose="020B0604020202020204" pitchFamily="34" charset="0"/>
              </a:rPr>
              <a:t>Apply to All </a:t>
            </a:r>
            <a:r>
              <a:rPr lang="da-DK" altLang="da-DK" sz="900" b="0" noProof="1">
                <a:solidFill>
                  <a:schemeClr val="tx1"/>
                </a:solidFill>
                <a:latin typeface="Arial" panose="020B0604020202020204" pitchFamily="34" charset="0"/>
                <a:cs typeface="Arial" panose="020B0604020202020204" pitchFamily="34" charset="0"/>
              </a:rPr>
              <a:t>or </a:t>
            </a:r>
            <a:r>
              <a:rPr lang="da-DK" altLang="da-DK" sz="900" b="1" noProof="1">
                <a:solidFill>
                  <a:schemeClr val="tx1"/>
                </a:solidFill>
                <a:latin typeface="Arial" panose="020B0604020202020204" pitchFamily="34" charset="0"/>
                <a:cs typeface="Arial" panose="020B0604020202020204" pitchFamily="34" charset="0"/>
              </a:rPr>
              <a:t>Apply</a:t>
            </a:r>
            <a:r>
              <a:rPr lang="da-DK" altLang="da-DK" sz="900" b="0" noProof="1">
                <a:solidFill>
                  <a:schemeClr val="tx1"/>
                </a:solidFill>
                <a:latin typeface="Arial" panose="020B0604020202020204" pitchFamily="34" charset="0"/>
                <a:cs typeface="Arial" panose="020B0604020202020204" pitchFamily="34" charset="0"/>
              </a:rPr>
              <a:t> if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only used on one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Guides</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To view drawing guides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View</a:t>
            </a:r>
            <a:r>
              <a:rPr lang="da-DK" altLang="da-DK" sz="900" b="0" noProof="1">
                <a:solidFill>
                  <a:schemeClr val="tx1"/>
                </a:solidFill>
                <a:latin typeface="Arial" panose="020B0604020202020204" pitchFamily="34" charset="0"/>
                <a:cs typeface="Arial" panose="020B0604020202020204" pitchFamily="34" charset="0"/>
              </a:rPr>
              <a:t> tab, set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tick mark next to </a:t>
            </a:r>
            <a:r>
              <a:rPr lang="da-DK" altLang="da-DK" sz="900" b="1" noProof="1">
                <a:solidFill>
                  <a:schemeClr val="tx1"/>
                </a:solidFill>
                <a:latin typeface="Arial" panose="020B0604020202020204" pitchFamily="34" charset="0"/>
                <a:cs typeface="Arial" panose="020B0604020202020204" pitchFamily="34" charset="0"/>
              </a:rPr>
              <a:t>Guides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Hint: Alt + F9 </a:t>
            </a:r>
            <a:r>
              <a:rPr lang="da-DK" altLang="da-DK" sz="900" b="0" noProof="1">
                <a:solidFill>
                  <a:schemeClr val="tx1"/>
                </a:solidFill>
                <a:latin typeface="Arial" panose="020B0604020202020204" pitchFamily="34" charset="0"/>
                <a:cs typeface="Arial" panose="020B0604020202020204" pitchFamily="34" charset="0"/>
              </a:rPr>
              <a:t>for quick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2700549" y="2877130"/>
            <a:ext cx="549328" cy="285228"/>
          </a:xfrm>
          <a:prstGeom prst="rect">
            <a:avLst/>
          </a:prstGeom>
        </p:spPr>
      </p:pic>
      <p:pic>
        <p:nvPicPr>
          <p:cNvPr id="13" name="2 New picture"/>
          <p:cNvPicPr>
            <a:picLocks noChangeAspect="1"/>
          </p:cNvPicPr>
          <p:nvPr userDrawn="1"/>
        </p:nvPicPr>
        <p:blipFill>
          <a:blip r:embed="rId3"/>
          <a:stretch>
            <a:fillRect/>
          </a:stretch>
        </p:blipFill>
        <p:spPr>
          <a:xfrm>
            <a:off x="2733943" y="3538598"/>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2729933" y="4208262"/>
            <a:ext cx="593368" cy="192211"/>
          </a:xfrm>
          <a:prstGeom prst="rect">
            <a:avLst/>
          </a:prstGeom>
        </p:spPr>
      </p:pic>
      <p:pic>
        <p:nvPicPr>
          <p:cNvPr id="19" name="4 Reset"/>
          <p:cNvPicPr>
            <a:picLocks noChangeAspect="1"/>
          </p:cNvPicPr>
          <p:nvPr userDrawn="1"/>
        </p:nvPicPr>
        <p:blipFill>
          <a:blip r:embed="rId5"/>
          <a:stretch>
            <a:fillRect/>
          </a:stretch>
        </p:blipFill>
        <p:spPr>
          <a:xfrm>
            <a:off x="2731923" y="5318642"/>
            <a:ext cx="492452" cy="200416"/>
          </a:xfrm>
          <a:prstGeom prst="rect">
            <a:avLst/>
          </a:prstGeom>
        </p:spPr>
      </p:pic>
      <p:pic>
        <p:nvPicPr>
          <p:cNvPr id="5" name="5 Insert picture"/>
          <p:cNvPicPr>
            <a:picLocks noChangeAspect="1"/>
          </p:cNvPicPr>
          <p:nvPr userDrawn="1"/>
        </p:nvPicPr>
        <p:blipFill>
          <a:blip r:embed="rId6"/>
          <a:stretch>
            <a:fillRect/>
          </a:stretch>
        </p:blipFill>
        <p:spPr>
          <a:xfrm>
            <a:off x="6425732" y="2075087"/>
            <a:ext cx="262151" cy="256054"/>
          </a:xfrm>
          <a:prstGeom prst="rect">
            <a:avLst/>
          </a:prstGeom>
        </p:spPr>
      </p:pic>
      <p:pic>
        <p:nvPicPr>
          <p:cNvPr id="23" name="6 Crop"/>
          <p:cNvPicPr>
            <a:picLocks noChangeAspect="1"/>
          </p:cNvPicPr>
          <p:nvPr userDrawn="1"/>
        </p:nvPicPr>
        <p:blipFill>
          <a:blip r:embed="rId7"/>
          <a:stretch>
            <a:fillRect/>
          </a:stretch>
        </p:blipFill>
        <p:spPr>
          <a:xfrm>
            <a:off x="6406348" y="2748473"/>
            <a:ext cx="337400" cy="321707"/>
          </a:xfrm>
          <a:prstGeom prst="rect">
            <a:avLst/>
          </a:prstGeom>
        </p:spPr>
      </p:pic>
      <p:pic>
        <p:nvPicPr>
          <p:cNvPr id="2" name="7 Scale picture"/>
          <p:cNvPicPr>
            <a:picLocks noChangeAspect="1"/>
          </p:cNvPicPr>
          <p:nvPr userDrawn="1"/>
        </p:nvPicPr>
        <p:blipFill>
          <a:blip r:embed="rId8"/>
          <a:stretch>
            <a:fillRect/>
          </a:stretch>
        </p:blipFill>
        <p:spPr>
          <a:xfrm>
            <a:off x="6384080" y="3242463"/>
            <a:ext cx="359695" cy="335309"/>
          </a:xfrm>
          <a:prstGeom prst="rect">
            <a:avLst/>
          </a:prstGeom>
        </p:spPr>
      </p:pic>
    </p:spTree>
    <p:extLst>
      <p:ext uri="{BB962C8B-B14F-4D97-AF65-F5344CB8AC3E}">
        <p14:creationId xmlns:p14="http://schemas.microsoft.com/office/powerpoint/2010/main" val="1661052589"/>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el, indhold og billede ">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FE571E61-9BE6-4D21-93C5-55BB00D16155}"/>
              </a:ext>
            </a:extLst>
          </p:cNvPr>
          <p:cNvSpPr>
            <a:spLocks noGrp="1"/>
          </p:cNvSpPr>
          <p:nvPr>
            <p:ph type="pic" idx="15" hasCustomPrompt="1"/>
          </p:nvPr>
        </p:nvSpPr>
        <p:spPr>
          <a:xfrm>
            <a:off x="6274800" y="0"/>
            <a:ext cx="5917200" cy="6858000"/>
          </a:xfrm>
          <a:solidFill>
            <a:schemeClr val="bg2"/>
          </a:solidFill>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ikon for at indsætte billede</a:t>
            </a:r>
            <a:endParaRPr lang="da-DK" dirty="0"/>
          </a:p>
        </p:txBody>
      </p:sp>
      <p:sp>
        <p:nvSpPr>
          <p:cNvPr id="3" name="Content Placeholder 2"/>
          <p:cNvSpPr>
            <a:spLocks noGrp="1"/>
          </p:cNvSpPr>
          <p:nvPr>
            <p:ph idx="1"/>
          </p:nvPr>
        </p:nvSpPr>
        <p:spPr>
          <a:xfrm>
            <a:off x="427124" y="2052000"/>
            <a:ext cx="54876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9" name="Title Placeholder 1">
            <a:extLst>
              <a:ext uri="{FF2B5EF4-FFF2-40B4-BE49-F238E27FC236}">
                <a16:creationId xmlns:a16="http://schemas.microsoft.com/office/drawing/2014/main" id="{938FB493-B08C-476B-B49E-C8AD993273C8}"/>
              </a:ext>
            </a:extLst>
          </p:cNvPr>
          <p:cNvSpPr>
            <a:spLocks noGrp="1"/>
          </p:cNvSpPr>
          <p:nvPr>
            <p:ph type="title"/>
            <p:custDataLst>
              <p:tags r:id="rId1"/>
            </p:custDataLst>
          </p:nvPr>
        </p:nvSpPr>
        <p:spPr>
          <a:xfrm>
            <a:off x="427128" y="617429"/>
            <a:ext cx="5487671"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1" name="Date_DateCustomA" hidden="1">
            <a:extLst>
              <a:ext uri="{FF2B5EF4-FFF2-40B4-BE49-F238E27FC236}">
                <a16:creationId xmlns:a16="http://schemas.microsoft.com/office/drawing/2014/main" id="{CF23EAF1-C319-4D2A-8C45-7DFF9A3BB66D}"/>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9" name="Subtitle 2">
            <a:extLst>
              <a:ext uri="{FF2B5EF4-FFF2-40B4-BE49-F238E27FC236}">
                <a16:creationId xmlns:a16="http://schemas.microsoft.com/office/drawing/2014/main" id="{334133B0-3967-4329-B503-D07DB7228048}"/>
              </a:ext>
            </a:extLst>
          </p:cNvPr>
          <p:cNvSpPr>
            <a:spLocks noGrp="1"/>
          </p:cNvSpPr>
          <p:nvPr>
            <p:ph type="subTitle" idx="13"/>
          </p:nvPr>
        </p:nvSpPr>
        <p:spPr>
          <a:xfrm>
            <a:off x="427128" y="988154"/>
            <a:ext cx="548767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Tree>
    <p:extLst>
      <p:ext uri="{BB962C8B-B14F-4D97-AF65-F5344CB8AC3E}">
        <p14:creationId xmlns:p14="http://schemas.microsoft.com/office/powerpoint/2010/main" val="41127062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Sektion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00E2174-B641-49F1-B88A-78B3D5337C9F}"/>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2" name="Title 1"/>
          <p:cNvSpPr>
            <a:spLocks noGrp="1"/>
          </p:cNvSpPr>
          <p:nvPr>
            <p:ph type="ctrTitle"/>
          </p:nvPr>
        </p:nvSpPr>
        <p:spPr>
          <a:xfrm>
            <a:off x="1054801" y="2462526"/>
            <a:ext cx="10082403" cy="1609200"/>
          </a:xfrm>
        </p:spPr>
        <p:txBody>
          <a:bodyPr anchor="ctr" anchorCtr="0"/>
          <a:lstStyle>
            <a:lvl1pPr algn="ctr">
              <a:lnSpc>
                <a:spcPct val="100000"/>
              </a:lnSpc>
              <a:defRPr sz="4000">
                <a:solidFill>
                  <a:schemeClr val="bg1"/>
                </a:solidFill>
              </a:defRPr>
            </a:lvl1pPr>
          </a:lstStyle>
          <a:p>
            <a:r>
              <a:rPr lang="da-DK"/>
              <a:t>Klik for at redigere i master</a:t>
            </a:r>
            <a:endParaRPr lang="da-DK" dirty="0"/>
          </a:p>
        </p:txBody>
      </p:sp>
      <p:sp>
        <p:nvSpPr>
          <p:cNvPr id="4" name="Date_DateCustomA" hidden="1"/>
          <p:cNvSpPr>
            <a:spLocks noGrp="1"/>
          </p:cNvSpPr>
          <p:nvPr>
            <p:ph type="dt" sz="half" idx="10"/>
          </p:nvPr>
        </p:nvSpPr>
        <p:spPr>
          <a:xfrm>
            <a:off x="0" y="7224417"/>
            <a:ext cx="0" cy="0"/>
          </a:xfrm>
        </p:spPr>
        <p:txBody>
          <a:bodyPr/>
          <a:lstStyle>
            <a:lvl1pPr algn="l">
              <a:defRPr sz="100" b="0">
                <a:noFill/>
              </a:defRPr>
            </a:lvl1pPr>
          </a:lstStyle>
          <a:p>
            <a:pPr>
              <a:buClr>
                <a:srgbClr val="C8102E"/>
              </a:buClr>
            </a:pPr>
            <a:endParaRPr lang="da-DK" dirty="0"/>
          </a:p>
        </p:txBody>
      </p:sp>
      <p:sp>
        <p:nvSpPr>
          <p:cNvPr id="5" name="FLD_PresentationTitle" hidden="1"/>
          <p:cNvSpPr>
            <a:spLocks noGrp="1"/>
          </p:cNvSpPr>
          <p:nvPr>
            <p:ph type="ftr" sz="quarter" idx="11"/>
          </p:nvPr>
        </p:nvSpPr>
        <p:spPr>
          <a:xfrm>
            <a:off x="0" y="7224417"/>
            <a:ext cx="0" cy="0"/>
          </a:xfrm>
        </p:spPr>
        <p:txBody>
          <a:bodyPr/>
          <a:lstStyle>
            <a:lvl1pPr algn="l">
              <a:defRPr sz="100">
                <a:noFill/>
              </a:defRPr>
            </a:lvl1pPr>
          </a:lstStyle>
          <a:p>
            <a:pPr>
              <a:buClr>
                <a:srgbClr val="C8102E"/>
              </a:buClr>
            </a:pPr>
            <a:r>
              <a:rPr lang="da-DK" dirty="0"/>
              <a:t>Præsentationstitel</a:t>
            </a:r>
          </a:p>
        </p:txBody>
      </p:sp>
      <p:sp>
        <p:nvSpPr>
          <p:cNvPr id="6" name="Slide Number Placeholder 5" hidden="1"/>
          <p:cNvSpPr>
            <a:spLocks noGrp="1"/>
          </p:cNvSpPr>
          <p:nvPr>
            <p:ph type="sldNum" sz="quarter" idx="12"/>
          </p:nvPr>
        </p:nvSpPr>
        <p:spPr>
          <a:xfrm>
            <a:off x="0" y="7224417"/>
            <a:ext cx="0" cy="0"/>
          </a:xfrm>
        </p:spPr>
        <p:txBody>
          <a:bodyPr/>
          <a:lstStyle>
            <a:lvl1pPr algn="l">
              <a:defRPr sz="100">
                <a:noFill/>
              </a:defRPr>
            </a:lvl1pPr>
          </a:lstStyle>
          <a:p>
            <a:pPr>
              <a:buClr>
                <a:srgbClr val="C8102E"/>
              </a:buClr>
            </a:pPr>
            <a:fld id="{24C8C45C-947F-4981-8B3F-4F32E973C901}" type="slidenum">
              <a:rPr lang="da-DK" smtClean="0"/>
              <a:pPr>
                <a:buClr>
                  <a:srgbClr val="C8102E"/>
                </a:buClr>
              </a:pPr>
              <a:t>‹nr.›</a:t>
            </a:fld>
            <a:endParaRPr lang="da-DK" dirty="0"/>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581716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5663299"/>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30" name="Text Placeholder 26">
            <a:extLst>
              <a:ext uri="{FF2B5EF4-FFF2-40B4-BE49-F238E27FC236}">
                <a16:creationId xmlns:a16="http://schemas.microsoft.com/office/drawing/2014/main" id="{90B67A7E-F8AD-4501-B3ED-7DF56BC18956}"/>
              </a:ext>
            </a:extLst>
          </p:cNvPr>
          <p:cNvSpPr>
            <a:spLocks noGrp="1"/>
          </p:cNvSpPr>
          <p:nvPr>
            <p:ph type="body" sz="quarter" idx="15" hasCustomPrompt="1"/>
          </p:nvPr>
        </p:nvSpPr>
        <p:spPr>
          <a:xfrm>
            <a:off x="9198000" y="609377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Navn.navnesen@bm.dk</a:t>
            </a:r>
          </a:p>
        </p:txBody>
      </p:sp>
      <p:sp>
        <p:nvSpPr>
          <p:cNvPr id="31" name="Text Placeholder 26">
            <a:extLst>
              <a:ext uri="{FF2B5EF4-FFF2-40B4-BE49-F238E27FC236}">
                <a16:creationId xmlns:a16="http://schemas.microsoft.com/office/drawing/2014/main" id="{33219B6C-E56F-40C7-AC30-BCA5E6900E7F}"/>
              </a:ext>
            </a:extLst>
          </p:cNvPr>
          <p:cNvSpPr>
            <a:spLocks noGrp="1"/>
          </p:cNvSpPr>
          <p:nvPr>
            <p:ph type="body" sz="quarter" idx="16" hasCustomPrompt="1"/>
          </p:nvPr>
        </p:nvSpPr>
        <p:spPr>
          <a:xfrm>
            <a:off x="9198000" y="6229285"/>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+45 2345 3456</a:t>
            </a:r>
          </a:p>
        </p:txBody>
      </p:sp>
      <p:pic>
        <p:nvPicPr>
          <p:cNvPr id="5122" name="Picture 2" descr="C:\Users\ibl\Desktop\PP skabelon\LOGOER\Det Nationale Forskingscenter for Arbejdsmiljo_NEG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709" y="5344375"/>
            <a:ext cx="2811507" cy="125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8956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lede blå tekst">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02E20981-DA76-4348-8061-6D994FFD98BB}"/>
              </a:ext>
            </a:extLst>
          </p:cNvPr>
          <p:cNvSpPr>
            <a:spLocks noGrp="1"/>
          </p:cNvSpPr>
          <p:nvPr>
            <p:ph type="pic" idx="15" hasCustomPrompt="1"/>
          </p:nvPr>
        </p:nvSpPr>
        <p:spPr>
          <a:xfrm>
            <a:off x="0" y="0"/>
            <a:ext cx="12192000" cy="6858000"/>
          </a:xfrm>
          <a:solidFill>
            <a:schemeClr val="bg2"/>
          </a:solidFill>
        </p:spPr>
        <p:txBody>
          <a:bodyPr tIns="1620000" anchor="t" anchorCtr="0"/>
          <a:lstStyle>
            <a:lvl1pPr marL="0" marR="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a:pPr>
            <a:r>
              <a:rPr lang="da-DK" noProof="0"/>
              <a:t>Marker baggrund for at indsætte billede</a:t>
            </a:r>
            <a:endParaRPr lang="da-DK" noProof="0" dirty="0"/>
          </a:p>
        </p:txBody>
      </p:sp>
      <p:sp>
        <p:nvSpPr>
          <p:cNvPr id="2" name="Title 1"/>
          <p:cNvSpPr>
            <a:spLocks noGrp="1"/>
          </p:cNvSpPr>
          <p:nvPr>
            <p:ph type="ctrTitle"/>
          </p:nvPr>
        </p:nvSpPr>
        <p:spPr>
          <a:xfrm>
            <a:off x="1054801" y="2462526"/>
            <a:ext cx="10082403" cy="1609200"/>
          </a:xfrm>
        </p:spPr>
        <p:txBody>
          <a:bodyPr anchor="ctr" anchorCtr="0"/>
          <a:lstStyle>
            <a:lvl1pPr algn="ctr">
              <a:lnSpc>
                <a:spcPct val="100000"/>
              </a:lnSpc>
              <a:defRPr sz="4000">
                <a:solidFill>
                  <a:schemeClr val="accent1"/>
                </a:solidFill>
              </a:defRPr>
            </a:lvl1pPr>
          </a:lstStyle>
          <a:p>
            <a:r>
              <a:rPr lang="da-DK"/>
              <a:t>Klik for at redigere i master</a:t>
            </a:r>
            <a:endParaRPr lang="da-DK" dirty="0"/>
          </a:p>
        </p:txBody>
      </p:sp>
      <p:sp>
        <p:nvSpPr>
          <p:cNvPr id="33" name="FLD_PresentationTitle">
            <a:extLst>
              <a:ext uri="{FF2B5EF4-FFF2-40B4-BE49-F238E27FC236}">
                <a16:creationId xmlns:a16="http://schemas.microsoft.com/office/drawing/2014/main" id="{63D5B0E7-3D1F-42FA-ABF0-9019A7930E84}"/>
              </a:ext>
            </a:extLst>
          </p:cNvPr>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34" name="Slide Number Placeholder 5">
            <a:extLst>
              <a:ext uri="{FF2B5EF4-FFF2-40B4-BE49-F238E27FC236}">
                <a16:creationId xmlns:a16="http://schemas.microsoft.com/office/drawing/2014/main" id="{CBFEA6B7-9380-4434-8E44-527B3CEEFDB9}"/>
              </a:ext>
            </a:extLst>
          </p:cNvPr>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37" name="Date_DateCustomA" hidden="1">
            <a:extLst>
              <a:ext uri="{FF2B5EF4-FFF2-40B4-BE49-F238E27FC236}">
                <a16:creationId xmlns:a16="http://schemas.microsoft.com/office/drawing/2014/main" id="{8BE199B1-A553-43EF-83DF-C1211EC63CB5}"/>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pic>
        <p:nvPicPr>
          <p:cNvPr id="11" name="Picture 3" descr="C:\Users\ibl\Desktop\PP skabelon\LOGOER\Det Nationale Forskingscenter for Arbejdsmiljo_POS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6955" y="5939161"/>
            <a:ext cx="1675729" cy="74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2880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el alene">
    <p:spTree>
      <p:nvGrpSpPr>
        <p:cNvPr id="1" name=""/>
        <p:cNvGrpSpPr/>
        <p:nvPr/>
      </p:nvGrpSpPr>
      <p:grpSpPr>
        <a:xfrm>
          <a:off x="0" y="0"/>
          <a:ext cx="0" cy="0"/>
          <a:chOff x="0" y="0"/>
          <a:chExt cx="0" cy="0"/>
        </a:xfrm>
      </p:grpSpPr>
      <p:sp>
        <p:nvSpPr>
          <p:cNvPr id="4" name="FLD_PresentationTitle"/>
          <p:cNvSpPr>
            <a:spLocks noGrp="1"/>
          </p:cNvSpPr>
          <p:nvPr>
            <p:ph type="ftr" sz="quarter" idx="11"/>
          </p:nvPr>
        </p:nvSpPr>
        <p:spPr/>
        <p:txBody>
          <a:bodyPr/>
          <a:lstStyle/>
          <a:p>
            <a:pPr>
              <a:buClr>
                <a:srgbClr val="C8102E"/>
              </a:buClr>
            </a:pPr>
            <a:r>
              <a:rPr lang="da-DK" dirty="0">
                <a:solidFill>
                  <a:srgbClr val="003087"/>
                </a:solidFill>
              </a:rPr>
              <a:t>Præsentationstitel</a:t>
            </a:r>
          </a:p>
        </p:txBody>
      </p:sp>
      <p:sp>
        <p:nvSpPr>
          <p:cNvPr id="5" name="Slide Number Placeholder 4"/>
          <p:cNvSpPr>
            <a:spLocks noGrp="1"/>
          </p:cNvSpPr>
          <p:nvPr>
            <p:ph type="sldNum" sz="quarter" idx="12"/>
          </p:nvPr>
        </p:nvSpPr>
        <p:spPr/>
        <p:txBody>
          <a:bodyPr/>
          <a:lstStyle/>
          <a:p>
            <a:pPr>
              <a:buClr>
                <a:srgbClr val="C8102E"/>
              </a:buClr>
            </a:pPr>
            <a:fld id="{24C8C45C-947F-4981-8B3F-4F32E973C901}" type="slidenum">
              <a:rPr lang="da-DK" smtClean="0">
                <a:solidFill>
                  <a:srgbClr val="003087"/>
                </a:solidFill>
              </a:rPr>
              <a:pPr>
                <a:buClr>
                  <a:srgbClr val="C8102E"/>
                </a:buClr>
              </a:pPr>
              <a:t>‹nr.›</a:t>
            </a:fld>
            <a:endParaRPr lang="da-DK" dirty="0">
              <a:solidFill>
                <a:srgbClr val="003087"/>
              </a:solidFill>
            </a:endParaRPr>
          </a:p>
        </p:txBody>
      </p:sp>
      <p:sp>
        <p:nvSpPr>
          <p:cNvPr id="6" name="Title Placeholder 1">
            <a:extLst>
              <a:ext uri="{FF2B5EF4-FFF2-40B4-BE49-F238E27FC236}">
                <a16:creationId xmlns:a16="http://schemas.microsoft.com/office/drawing/2014/main" id="{1FF51C73-4488-4E0B-8A5D-D7AA11C9E3FB}"/>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7" name="Date_DateCustomA" hidden="1">
            <a:extLst>
              <a:ext uri="{FF2B5EF4-FFF2-40B4-BE49-F238E27FC236}">
                <a16:creationId xmlns:a16="http://schemas.microsoft.com/office/drawing/2014/main" id="{1BBF7982-38D1-452A-8F40-BF165A383BF7}"/>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16944624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LD_PresentationTitle"/>
          <p:cNvSpPr>
            <a:spLocks noGrp="1"/>
          </p:cNvSpPr>
          <p:nvPr>
            <p:ph type="ftr" sz="quarter" idx="11"/>
          </p:nvPr>
        </p:nvSpPr>
        <p:spPr/>
        <p:txBody>
          <a:bodyPr/>
          <a:lstStyle/>
          <a:p>
            <a:pPr>
              <a:buClr>
                <a:srgbClr val="C8102E"/>
              </a:buClr>
            </a:pPr>
            <a:r>
              <a:rPr lang="da-DK" dirty="0">
                <a:solidFill>
                  <a:srgbClr val="003087"/>
                </a:solidFill>
              </a:rPr>
              <a:t>Præsentationstitel</a:t>
            </a:r>
          </a:p>
        </p:txBody>
      </p:sp>
      <p:sp>
        <p:nvSpPr>
          <p:cNvPr id="4" name="Slide Number Placeholder 3"/>
          <p:cNvSpPr>
            <a:spLocks noGrp="1"/>
          </p:cNvSpPr>
          <p:nvPr>
            <p:ph type="sldNum" sz="quarter" idx="12"/>
          </p:nvPr>
        </p:nvSpPr>
        <p:spPr/>
        <p:txBody>
          <a:bodyPr/>
          <a:lstStyle/>
          <a:p>
            <a:pPr>
              <a:buClr>
                <a:srgbClr val="C8102E"/>
              </a:buClr>
            </a:pPr>
            <a:fld id="{24C8C45C-947F-4981-8B3F-4F32E973C901}" type="slidenum">
              <a:rPr lang="da-DK" smtClean="0">
                <a:solidFill>
                  <a:srgbClr val="003087"/>
                </a:solidFill>
              </a:rPr>
              <a:pPr>
                <a:buClr>
                  <a:srgbClr val="C8102E"/>
                </a:buClr>
              </a:pPr>
              <a:t>‹nr.›</a:t>
            </a:fld>
            <a:endParaRPr lang="da-DK" dirty="0">
              <a:solidFill>
                <a:srgbClr val="003087"/>
              </a:solidFill>
            </a:endParaRPr>
          </a:p>
        </p:txBody>
      </p:sp>
      <p:sp>
        <p:nvSpPr>
          <p:cNvPr id="5" name="Date_DateCustomA" hidden="1">
            <a:extLst>
              <a:ext uri="{FF2B5EF4-FFF2-40B4-BE49-F238E27FC236}">
                <a16:creationId xmlns:a16="http://schemas.microsoft.com/office/drawing/2014/main" id="{0456FB29-A127-41CE-A7CE-3D8128F4E60B}"/>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42548697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539748" y="539751"/>
            <a:ext cx="11109325" cy="650171"/>
          </a:xfrm>
          <a:prstGeom prst="rect">
            <a:avLst/>
          </a:prstGeom>
          <a:noFill/>
        </p:spPr>
        <p:txBody>
          <a:bodyPr wrap="square" lIns="0" tIns="0" rIns="0" bIns="0" rtlCol="0" anchor="b" anchorCtr="0">
            <a:noAutofit/>
          </a:bodyPr>
          <a:lstStyle/>
          <a:p>
            <a:pPr>
              <a:buClr>
                <a:srgbClr val="C8102E"/>
              </a:buClr>
            </a:pPr>
            <a:r>
              <a:rPr lang="da-DK" sz="3200" dirty="0">
                <a:solidFill>
                  <a:prstClr val="black"/>
                </a:solidFill>
                <a:latin typeface="Arial" panose="020B0604020202020204" pitchFamily="34" charset="0"/>
                <a:cs typeface="Arial" panose="020B0604020202020204" pitchFamily="34" charset="0"/>
              </a:rPr>
              <a:t>User guide – </a:t>
            </a:r>
            <a:r>
              <a:rPr lang="da-DK" sz="3200" dirty="0" err="1">
                <a:solidFill>
                  <a:prstClr val="black"/>
                </a:solidFill>
                <a:latin typeface="Arial" panose="020B0604020202020204" pitchFamily="34" charset="0"/>
                <a:cs typeface="Arial" panose="020B0604020202020204" pitchFamily="34" charset="0"/>
              </a:rPr>
              <a:t>delete</a:t>
            </a:r>
            <a:r>
              <a:rPr lang="da-DK" sz="3200" dirty="0">
                <a:solidFill>
                  <a:prstClr val="black"/>
                </a:solidFill>
                <a:latin typeface="Arial" panose="020B0604020202020204" pitchFamily="34" charset="0"/>
                <a:cs typeface="Arial" panose="020B0604020202020204" pitchFamily="34" charset="0"/>
              </a:rPr>
              <a:t> </a:t>
            </a:r>
            <a:r>
              <a:rPr lang="da-DK" sz="3200" dirty="0" err="1">
                <a:solidFill>
                  <a:prstClr val="black"/>
                </a:solidFill>
                <a:latin typeface="Arial" panose="020B0604020202020204" pitchFamily="34" charset="0"/>
                <a:cs typeface="Arial" panose="020B0604020202020204" pitchFamily="34" charset="0"/>
              </a:rPr>
              <a:t>before</a:t>
            </a:r>
            <a:r>
              <a:rPr lang="da-DK" sz="3200" dirty="0">
                <a:solidFill>
                  <a:prstClr val="black"/>
                </a:solidFill>
                <a:latin typeface="Arial" panose="020B0604020202020204" pitchFamily="34" charset="0"/>
                <a:cs typeface="Arial" panose="020B0604020202020204" pitchFamily="34" charset="0"/>
              </a:rPr>
              <a:t> </a:t>
            </a:r>
            <a:r>
              <a:rPr lang="da-DK" sz="3200" dirty="0" err="1">
                <a:solidFill>
                  <a:prstClr val="black"/>
                </a:solidFill>
                <a:latin typeface="Arial" panose="020B0604020202020204" pitchFamily="34" charset="0"/>
                <a:cs typeface="Arial" panose="020B0604020202020204" pitchFamily="34" charset="0"/>
              </a:rPr>
              <a:t>use</a:t>
            </a:r>
            <a:endParaRPr lang="da-DK" sz="1800" dirty="0">
              <a:solidFill>
                <a:srgbClr val="003087"/>
              </a:solidFill>
            </a:endParaRPr>
          </a:p>
        </p:txBody>
      </p:sp>
      <p:sp>
        <p:nvSpPr>
          <p:cNvPr id="29" name="Text Box 2"/>
          <p:cNvSpPr txBox="1">
            <a:spLocks noChangeArrowheads="1"/>
          </p:cNvSpPr>
          <p:nvPr userDrawn="1"/>
        </p:nvSpPr>
        <p:spPr bwMode="auto">
          <a:xfrm>
            <a:off x="539756" y="1833789"/>
            <a:ext cx="2160799" cy="47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Use text styles</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Use the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-key to jump through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levels. Click </a:t>
            </a:r>
            <a:r>
              <a:rPr lang="da-DK" altLang="da-DK" sz="900" b="1" noProof="1">
                <a:solidFill>
                  <a:prstClr val="black"/>
                </a:solidFill>
                <a:latin typeface="Arial" panose="020B0604020202020204" pitchFamily="34" charset="0"/>
                <a:cs typeface="Arial" panose="020B0604020202020204" pitchFamily="34" charset="0"/>
              </a:rPr>
              <a:t>ENTER</a:t>
            </a:r>
            <a:r>
              <a:rPr lang="da-DK" altLang="da-DK" sz="900" noProof="1">
                <a:solidFill>
                  <a:prstClr val="black"/>
                </a:solidFill>
                <a:latin typeface="Arial" panose="020B0604020202020204" pitchFamily="34" charset="0"/>
                <a:cs typeface="Arial" panose="020B0604020202020204" pitchFamily="34" charset="0"/>
              </a:rPr>
              <a:t>, then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 to switch from one level to the next level</a:t>
            </a:r>
          </a:p>
          <a:p>
            <a:pPr eaLnBrk="1" hangingPunct="1">
              <a:spcAft>
                <a:spcPts val="12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To go back in levels use </a:t>
            </a:r>
            <a:r>
              <a:rPr lang="da-DK" altLang="da-DK" sz="900" b="1" noProof="1">
                <a:solidFill>
                  <a:prstClr val="black"/>
                </a:solidFill>
                <a:latin typeface="Arial" panose="020B0604020202020204" pitchFamily="34" charset="0"/>
                <a:cs typeface="Arial" panose="020B0604020202020204" pitchFamily="34" charset="0"/>
              </a:rPr>
              <a:t>SHIFT-TAB</a:t>
            </a: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sz="900" noProof="1">
                <a:solidFill>
                  <a:prstClr val="black"/>
                </a:solidFill>
                <a:latin typeface="Arial" panose="020B0604020202020204" pitchFamily="34" charset="0"/>
                <a:cs typeface="Arial" panose="020B0604020202020204" pitchFamily="34" charset="0"/>
              </a:rPr>
              <a:t>Alternatively, </a:t>
            </a:r>
            <a:r>
              <a:rPr lang="da-DK" sz="900" b="1" noProof="1">
                <a:solidFill>
                  <a:prstClr val="black"/>
                </a:solidFill>
                <a:latin typeface="Arial" panose="020B0604020202020204" pitchFamily="34" charset="0"/>
                <a:cs typeface="Arial" panose="020B0604020202020204" pitchFamily="34" charset="0"/>
              </a:rPr>
              <a:t>Increase</a:t>
            </a:r>
            <a:r>
              <a:rPr lang="da-DK" sz="900" noProof="1">
                <a:solidFill>
                  <a:prstClr val="black"/>
                </a:solidFill>
                <a:latin typeface="Arial" panose="020B0604020202020204" pitchFamily="34" charset="0"/>
                <a:cs typeface="Arial" panose="020B0604020202020204" pitchFamily="34" charset="0"/>
              </a:rPr>
              <a:t> and</a:t>
            </a:r>
            <a:br>
              <a:rPr lang="da-DK" sz="900" noProof="1">
                <a:solidFill>
                  <a:prstClr val="black"/>
                </a:solidFill>
                <a:latin typeface="Arial" panose="020B0604020202020204" pitchFamily="34" charset="0"/>
                <a:cs typeface="Arial" panose="020B0604020202020204" pitchFamily="34" charset="0"/>
              </a:rPr>
            </a:br>
            <a:r>
              <a:rPr lang="da-DK" sz="900" b="1" noProof="1">
                <a:solidFill>
                  <a:prstClr val="black"/>
                </a:solidFill>
                <a:latin typeface="Arial" panose="020B0604020202020204" pitchFamily="34" charset="0"/>
                <a:cs typeface="Arial" panose="020B0604020202020204" pitchFamily="34" charset="0"/>
              </a:rPr>
              <a:t>Decrease </a:t>
            </a:r>
            <a:r>
              <a:rPr lang="da-DK" sz="900" noProof="1">
                <a:solidFill>
                  <a:prstClr val="black"/>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Use layouts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Home tab</a:t>
            </a:r>
            <a:endParaRPr lang="da-DK" altLang="da-DK" sz="900" strike="sngStrike"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New Slide </a:t>
            </a:r>
            <a:r>
              <a:rPr lang="da-DK" altLang="da-DK" sz="900" noProof="1">
                <a:solidFill>
                  <a:prstClr val="black"/>
                </a:solidFill>
                <a:latin typeface="Arial" panose="020B0604020202020204" pitchFamily="34" charset="0"/>
                <a:cs typeface="Arial" panose="020B0604020202020204" pitchFamily="34" charset="0"/>
              </a:rPr>
              <a:t>menu to insert new slide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Choose </a:t>
            </a:r>
            <a:r>
              <a:rPr lang="da-DK" altLang="da-DK" sz="900" b="1" noProof="1">
                <a:solidFill>
                  <a:prstClr val="black"/>
                </a:solidFill>
                <a:latin typeface="Arial" panose="020B0604020202020204" pitchFamily="34" charset="0"/>
                <a:cs typeface="Arial" panose="020B0604020202020204" pitchFamily="34" charset="0"/>
              </a:rPr>
              <a:t>Layout</a:t>
            </a:r>
            <a:r>
              <a:rPr lang="da-DK" altLang="da-DK" sz="900" noProof="1">
                <a:solidFill>
                  <a:prstClr val="black"/>
                </a:solidFill>
                <a:latin typeface="Arial" panose="020B0604020202020204" pitchFamily="34" charset="0"/>
                <a:cs typeface="Arial" panose="020B0604020202020204" pitchFamily="34" charset="0"/>
              </a:rPr>
              <a:t> to change an appropriate layout from the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"drop down" menu </a:t>
            </a:r>
          </a:p>
          <a:p>
            <a:pPr>
              <a:spcBef>
                <a:spcPts val="1200"/>
              </a:spcBef>
              <a:spcAft>
                <a:spcPts val="600"/>
              </a:spcAft>
              <a:buClr>
                <a:srgbClr val="C8102E"/>
              </a:buClr>
              <a:buFont typeface="+mj-lt"/>
              <a:buNone/>
              <a:defRPr/>
            </a:pPr>
            <a:r>
              <a:rPr lang="da-DK" sz="1000" b="1" noProof="1">
                <a:solidFill>
                  <a:prstClr val="black"/>
                </a:solidFill>
                <a:latin typeface="Arial" panose="020B0604020202020204" pitchFamily="34" charset="0"/>
                <a:cs typeface="Arial" panose="020B0604020202020204" pitchFamily="34" charset="0"/>
              </a:rPr>
              <a:t>Reset slide</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1.</a:t>
            </a:r>
            <a:r>
              <a:rPr lang="da-DK" altLang="da-DK" sz="900" noProof="1">
                <a:solidFill>
                  <a:prstClr val="black"/>
                </a:solidFill>
                <a:latin typeface="Arial" panose="020B0604020202020204" pitchFamily="34" charset="0"/>
                <a:cs typeface="Arial" panose="020B0604020202020204" pitchFamily="34" charset="0"/>
              </a:rPr>
              <a:t> Click the </a:t>
            </a:r>
            <a:r>
              <a:rPr lang="da-DK" altLang="da-DK" sz="900" b="1" noProof="1">
                <a:solidFill>
                  <a:prstClr val="black"/>
                </a:solidFill>
                <a:latin typeface="Arial" panose="020B0604020202020204" pitchFamily="34" charset="0"/>
                <a:cs typeface="Arial" panose="020B0604020202020204" pitchFamily="34" charset="0"/>
              </a:rPr>
              <a:t>Home tab</a:t>
            </a:r>
            <a:endParaRPr lang="da-DK" altLang="da-DK" sz="900" strike="sngStrike" noProof="1">
              <a:solidFill>
                <a:prstClr val="black"/>
              </a:solidFill>
              <a:latin typeface="Arial" panose="020B0604020202020204" pitchFamily="34" charset="0"/>
              <a:cs typeface="Arial" panose="020B0604020202020204" pitchFamily="34" charset="0"/>
            </a:endParaRP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2.</a:t>
            </a:r>
            <a:r>
              <a:rPr lang="da-DK" altLang="da-DK" sz="900" noProof="1">
                <a:solidFill>
                  <a:prstClr val="black"/>
                </a:solidFill>
                <a:latin typeface="Arial" panose="020B0604020202020204" pitchFamily="34" charset="0"/>
                <a:cs typeface="Arial" panose="020B0604020202020204" pitchFamily="34" charset="0"/>
              </a:rPr>
              <a:t> Click the </a:t>
            </a:r>
            <a:r>
              <a:rPr lang="da-DK" altLang="da-DK" sz="900" b="1" noProof="1">
                <a:solidFill>
                  <a:prstClr val="black"/>
                </a:solidFill>
                <a:latin typeface="Arial" panose="020B0604020202020204" pitchFamily="34" charset="0"/>
                <a:cs typeface="Arial" panose="020B0604020202020204" pitchFamily="34" charset="0"/>
              </a:rPr>
              <a:t>Reset </a:t>
            </a:r>
            <a:r>
              <a:rPr lang="da-DK" altLang="da-DK" sz="900" noProof="1">
                <a:solidFill>
                  <a:prstClr val="black"/>
                </a:solidFill>
                <a:latin typeface="Arial" panose="020B0604020202020204" pitchFamily="34" charset="0"/>
                <a:cs typeface="Arial" panose="020B0604020202020204" pitchFamily="34" charset="0"/>
              </a:rPr>
              <a:t>menu to resetposition, size and formatting of the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slide placeholders to their default settings</a:t>
            </a:r>
          </a:p>
          <a:p>
            <a:pPr eaLnBrk="1" hangingPunct="1">
              <a:spcAft>
                <a:spcPts val="600"/>
              </a:spcAft>
              <a:buClr>
                <a:srgbClr val="C8102E"/>
              </a:buClr>
              <a:defRPr/>
            </a:pP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240"/>
              </a:spcAft>
              <a:buClr>
                <a:srgbClr val="C8102E"/>
              </a:buClr>
              <a:defRPr/>
            </a:pPr>
            <a:endParaRPr lang="da-DK" sz="900" noProof="1">
              <a:solidFill>
                <a:prstClr val="black"/>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505" y="1833789"/>
            <a:ext cx="2160799" cy="27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Insert picture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On slides with pictureplaceholder,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click on the icon and choose </a:t>
            </a:r>
            <a:r>
              <a:rPr lang="da-DK" altLang="da-DK" sz="900" b="1" noProof="1">
                <a:solidFill>
                  <a:prstClr val="black"/>
                </a:solidFill>
                <a:latin typeface="Arial" panose="020B0604020202020204" pitchFamily="34" charset="0"/>
                <a:cs typeface="Arial" panose="020B0604020202020204" pitchFamily="34" charset="0"/>
              </a:rPr>
              <a:t>Insert</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Change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a:t>
            </a:r>
            <a:r>
              <a:rPr lang="da-DK" altLang="da-DK" sz="900" b="1" noProof="1">
                <a:solidFill>
                  <a:prstClr val="black"/>
                </a:solidFill>
                <a:latin typeface="Arial" panose="020B0604020202020204" pitchFamily="34" charset="0"/>
                <a:cs typeface="Arial" panose="020B0604020202020204" pitchFamily="34" charset="0"/>
              </a:rPr>
              <a:t>Crop</a:t>
            </a:r>
            <a:r>
              <a:rPr lang="da-DK" altLang="da-DK" sz="900" noProof="1">
                <a:solidFill>
                  <a:prstClr val="black"/>
                </a:solidFill>
                <a:latin typeface="Arial" panose="020B0604020202020204" pitchFamily="34" charset="0"/>
                <a:cs typeface="Arial" panose="020B0604020202020204" pitchFamily="34" charset="0"/>
              </a:rPr>
              <a:t> to change size or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focus of the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If you want to scale the picture,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hold </a:t>
            </a:r>
            <a:r>
              <a:rPr lang="da-DK" altLang="da-DK" sz="900" b="1" noProof="1">
                <a:solidFill>
                  <a:prstClr val="black"/>
                </a:solidFill>
                <a:latin typeface="Arial" panose="020B0604020202020204" pitchFamily="34" charset="0"/>
                <a:cs typeface="Arial" panose="020B0604020202020204" pitchFamily="34" charset="0"/>
              </a:rPr>
              <a:t>SHIFT</a:t>
            </a:r>
            <a:r>
              <a:rPr lang="da-DK" altLang="da-DK" sz="900" noProof="1">
                <a:solidFill>
                  <a:prstClr val="black"/>
                </a:solidFill>
                <a:latin typeface="Arial" panose="020B0604020202020204" pitchFamily="34" charset="0"/>
                <a:cs typeface="Arial" panose="020B0604020202020204" pitchFamily="34" charset="0"/>
              </a:rPr>
              <a:t>-key down while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dragging the corners of the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Hint: </a:t>
            </a:r>
            <a:r>
              <a:rPr lang="da-DK" altLang="da-DK" sz="900" noProof="1">
                <a:solidFill>
                  <a:prstClr val="black"/>
                </a:solidFill>
                <a:latin typeface="Arial" panose="020B0604020202020204" pitchFamily="34" charset="0"/>
                <a:cs typeface="Arial" panose="020B0604020202020204" pitchFamily="34" charset="0"/>
              </a:rPr>
              <a:t>If you delete the picture and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insert a new one, the picture may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lie in front of the text or graphic.</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If this happens, select the picture,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right-click and choose </a:t>
            </a:r>
            <a:r>
              <a:rPr lang="da-DK" altLang="da-DK" sz="900" b="1" noProof="1">
                <a:solidFill>
                  <a:prstClr val="black"/>
                </a:solidFill>
                <a:latin typeface="Arial" panose="020B0604020202020204" pitchFamily="34" charset="0"/>
                <a:cs typeface="Arial" panose="020B0604020202020204" pitchFamily="34" charset="0"/>
              </a:rPr>
              <a:t>Send to Back</a:t>
            </a:r>
          </a:p>
        </p:txBody>
      </p:sp>
      <p:sp>
        <p:nvSpPr>
          <p:cNvPr id="25" name="Text Box 4"/>
          <p:cNvSpPr txBox="1">
            <a:spLocks noChangeArrowheads="1"/>
          </p:cNvSpPr>
          <p:nvPr userDrawn="1"/>
        </p:nvSpPr>
        <p:spPr bwMode="auto">
          <a:xfrm>
            <a:off x="7925252" y="1815931"/>
            <a:ext cx="2160799" cy="29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Change slide number, </a:t>
            </a:r>
            <a:br>
              <a:rPr lang="da-DK" sz="1000" b="1" noProof="1">
                <a:solidFill>
                  <a:prstClr val="black"/>
                </a:solidFill>
                <a:latin typeface="Arial" panose="020B0604020202020204" pitchFamily="34" charset="0"/>
                <a:cs typeface="Arial" panose="020B0604020202020204" pitchFamily="34" charset="0"/>
              </a:rPr>
            </a:br>
            <a:r>
              <a:rPr lang="da-DK" sz="1000" b="1" noProof="1">
                <a:solidFill>
                  <a:prstClr val="black"/>
                </a:solidFill>
                <a:latin typeface="Arial" panose="020B0604020202020204" pitchFamily="34" charset="0"/>
                <a:cs typeface="Arial" panose="020B0604020202020204" pitchFamily="34" charset="0"/>
              </a:rPr>
              <a:t>date and footer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Do this at the very end, so you get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all the corrections on all slides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Insert </a:t>
            </a:r>
            <a:r>
              <a:rPr lang="da-DK" altLang="da-DK" sz="900" noProof="1">
                <a:solidFill>
                  <a:prstClr val="black"/>
                </a:solidFill>
                <a:latin typeface="Arial" panose="020B0604020202020204" pitchFamily="34" charset="0"/>
                <a:cs typeface="Arial" panose="020B0604020202020204" pitchFamily="34" charset="0"/>
              </a:rPr>
              <a:t>tab</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Click on </a:t>
            </a:r>
            <a:r>
              <a:rPr lang="da-DK" altLang="da-DK" sz="900" b="1" noProof="1">
                <a:solidFill>
                  <a:prstClr val="black"/>
                </a:solidFill>
                <a:latin typeface="Arial" panose="020B0604020202020204" pitchFamily="34" charset="0"/>
                <a:cs typeface="Arial" panose="020B0604020202020204" pitchFamily="34" charset="0"/>
              </a:rPr>
              <a:t>Header and Footer </a:t>
            </a:r>
            <a:r>
              <a:rPr lang="da-DK" altLang="da-DK" sz="900" noProof="1">
                <a:solidFill>
                  <a:prstClr val="black"/>
                </a:solidFill>
                <a:latin typeface="Arial" panose="020B0604020202020204" pitchFamily="34" charset="0"/>
                <a:cs typeface="Arial" panose="020B0604020202020204" pitchFamily="34" charset="0"/>
              </a:rP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(write the desired text)</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Click </a:t>
            </a:r>
            <a:r>
              <a:rPr lang="da-DK" altLang="da-DK" sz="900" b="1" noProof="1">
                <a:solidFill>
                  <a:prstClr val="black"/>
                </a:solidFill>
                <a:latin typeface="Arial" panose="020B0604020202020204" pitchFamily="34" charset="0"/>
                <a:cs typeface="Arial" panose="020B0604020202020204" pitchFamily="34" charset="0"/>
              </a:rPr>
              <a:t>Apply to All </a:t>
            </a:r>
            <a:r>
              <a:rPr lang="da-DK" altLang="da-DK" sz="900" noProof="1">
                <a:solidFill>
                  <a:prstClr val="black"/>
                </a:solidFill>
                <a:latin typeface="Arial" panose="020B0604020202020204" pitchFamily="34" charset="0"/>
                <a:cs typeface="Arial" panose="020B0604020202020204" pitchFamily="34" charset="0"/>
              </a:rPr>
              <a:t>or </a:t>
            </a:r>
            <a:r>
              <a:rPr lang="da-DK" altLang="da-DK" sz="900" b="1" noProof="1">
                <a:solidFill>
                  <a:prstClr val="black"/>
                </a:solidFill>
                <a:latin typeface="Arial" panose="020B0604020202020204" pitchFamily="34" charset="0"/>
                <a:cs typeface="Arial" panose="020B0604020202020204" pitchFamily="34" charset="0"/>
              </a:rPr>
              <a:t>Apply</a:t>
            </a:r>
            <a:r>
              <a:rPr lang="da-DK" altLang="da-DK" sz="900" noProof="1">
                <a:solidFill>
                  <a:prstClr val="black"/>
                </a:solidFill>
                <a:latin typeface="Arial" panose="020B0604020202020204" pitchFamily="34" charset="0"/>
                <a:cs typeface="Arial" panose="020B0604020202020204" pitchFamily="34" charset="0"/>
              </a:rPr>
              <a:t> if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only used on one slide</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Guides</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To view drawing guides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View</a:t>
            </a:r>
            <a:r>
              <a:rPr lang="da-DK" altLang="da-DK" sz="900" noProof="1">
                <a:solidFill>
                  <a:prstClr val="black"/>
                </a:solidFill>
                <a:latin typeface="Arial" panose="020B0604020202020204" pitchFamily="34" charset="0"/>
                <a:cs typeface="Arial" panose="020B0604020202020204" pitchFamily="34" charset="0"/>
              </a:rPr>
              <a:t> tab, set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tick mark next to </a:t>
            </a:r>
            <a:r>
              <a:rPr lang="da-DK" altLang="da-DK" sz="900" b="1" noProof="1">
                <a:solidFill>
                  <a:prstClr val="black"/>
                </a:solidFill>
                <a:latin typeface="Arial" panose="020B0604020202020204" pitchFamily="34" charset="0"/>
                <a:cs typeface="Arial" panose="020B0604020202020204" pitchFamily="34" charset="0"/>
              </a:rPr>
              <a:t>Guides</a:t>
            </a: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Hint: Alt + F9 </a:t>
            </a:r>
            <a:r>
              <a:rPr lang="da-DK" altLang="da-DK" sz="900" noProof="1">
                <a:solidFill>
                  <a:prstClr val="black"/>
                </a:solidFill>
                <a:latin typeface="Arial" panose="020B0604020202020204" pitchFamily="34" charset="0"/>
                <a:cs typeface="Arial" panose="020B0604020202020204" pitchFamily="34" charset="0"/>
              </a:rPr>
              <a:t>for quick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2700549" y="2877130"/>
            <a:ext cx="549328" cy="285228"/>
          </a:xfrm>
          <a:prstGeom prst="rect">
            <a:avLst/>
          </a:prstGeom>
        </p:spPr>
      </p:pic>
      <p:pic>
        <p:nvPicPr>
          <p:cNvPr id="13" name="2 New picture"/>
          <p:cNvPicPr>
            <a:picLocks noChangeAspect="1"/>
          </p:cNvPicPr>
          <p:nvPr userDrawn="1"/>
        </p:nvPicPr>
        <p:blipFill>
          <a:blip r:embed="rId3"/>
          <a:stretch>
            <a:fillRect/>
          </a:stretch>
        </p:blipFill>
        <p:spPr>
          <a:xfrm>
            <a:off x="2733943" y="3538598"/>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2729933" y="4208216"/>
            <a:ext cx="593368" cy="192211"/>
          </a:xfrm>
          <a:prstGeom prst="rect">
            <a:avLst/>
          </a:prstGeom>
        </p:spPr>
      </p:pic>
      <p:pic>
        <p:nvPicPr>
          <p:cNvPr id="19" name="4 Reset"/>
          <p:cNvPicPr>
            <a:picLocks noChangeAspect="1"/>
          </p:cNvPicPr>
          <p:nvPr userDrawn="1"/>
        </p:nvPicPr>
        <p:blipFill>
          <a:blip r:embed="rId5"/>
          <a:stretch>
            <a:fillRect/>
          </a:stretch>
        </p:blipFill>
        <p:spPr>
          <a:xfrm>
            <a:off x="2731923" y="5318642"/>
            <a:ext cx="492452" cy="200416"/>
          </a:xfrm>
          <a:prstGeom prst="rect">
            <a:avLst/>
          </a:prstGeom>
        </p:spPr>
      </p:pic>
      <p:pic>
        <p:nvPicPr>
          <p:cNvPr id="5" name="5 Insert picture"/>
          <p:cNvPicPr>
            <a:picLocks noChangeAspect="1"/>
          </p:cNvPicPr>
          <p:nvPr userDrawn="1"/>
        </p:nvPicPr>
        <p:blipFill>
          <a:blip r:embed="rId6"/>
          <a:stretch>
            <a:fillRect/>
          </a:stretch>
        </p:blipFill>
        <p:spPr>
          <a:xfrm>
            <a:off x="6425729" y="2075087"/>
            <a:ext cx="262151" cy="256054"/>
          </a:xfrm>
          <a:prstGeom prst="rect">
            <a:avLst/>
          </a:prstGeom>
        </p:spPr>
      </p:pic>
      <p:pic>
        <p:nvPicPr>
          <p:cNvPr id="23" name="6 Crop"/>
          <p:cNvPicPr>
            <a:picLocks noChangeAspect="1"/>
          </p:cNvPicPr>
          <p:nvPr userDrawn="1"/>
        </p:nvPicPr>
        <p:blipFill>
          <a:blip r:embed="rId7"/>
          <a:stretch>
            <a:fillRect/>
          </a:stretch>
        </p:blipFill>
        <p:spPr>
          <a:xfrm>
            <a:off x="6406348" y="2748427"/>
            <a:ext cx="337400" cy="321707"/>
          </a:xfrm>
          <a:prstGeom prst="rect">
            <a:avLst/>
          </a:prstGeom>
        </p:spPr>
      </p:pic>
      <p:pic>
        <p:nvPicPr>
          <p:cNvPr id="2" name="7 Scale picture"/>
          <p:cNvPicPr>
            <a:picLocks noChangeAspect="1"/>
          </p:cNvPicPr>
          <p:nvPr userDrawn="1"/>
        </p:nvPicPr>
        <p:blipFill>
          <a:blip r:embed="rId8"/>
          <a:stretch>
            <a:fillRect/>
          </a:stretch>
        </p:blipFill>
        <p:spPr>
          <a:xfrm>
            <a:off x="6384065" y="3242417"/>
            <a:ext cx="359695" cy="335309"/>
          </a:xfrm>
          <a:prstGeom prst="rect">
            <a:avLst/>
          </a:prstGeom>
        </p:spPr>
      </p:pic>
    </p:spTree>
    <p:extLst>
      <p:ext uri="{BB962C8B-B14F-4D97-AF65-F5344CB8AC3E}">
        <p14:creationId xmlns:p14="http://schemas.microsoft.com/office/powerpoint/2010/main" val="42312470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1"/>
            <a:ext cx="11109325" cy="650171"/>
          </a:xfrm>
          <a:prstGeom prst="rect">
            <a:avLst/>
          </a:prstGeom>
          <a:noFill/>
        </p:spPr>
        <p:txBody>
          <a:bodyPr wrap="square" lIns="0" tIns="0" rIns="0" bIns="0" rtlCol="0" anchor="b" anchorCtr="0">
            <a:noAutofit/>
          </a:bodyPr>
          <a:lstStyle/>
          <a:p>
            <a:pPr>
              <a:buClr>
                <a:srgbClr val="C8102E"/>
              </a:buClr>
            </a:pPr>
            <a:r>
              <a:rPr lang="da-DK" sz="3200" noProof="1">
                <a:solidFill>
                  <a:prstClr val="black"/>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33789"/>
            <a:ext cx="2280360" cy="442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Brug tekst typografier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Brug</a:t>
            </a:r>
            <a:r>
              <a:rPr lang="da-DK" altLang="da-DK" sz="900" b="1" noProof="1">
                <a:solidFill>
                  <a:prstClr val="black"/>
                </a:solidFill>
                <a:latin typeface="Arial" panose="020B0604020202020204" pitchFamily="34" charset="0"/>
                <a:cs typeface="Arial" panose="020B0604020202020204" pitchFamily="34" charset="0"/>
              </a:rPr>
              <a:t> TAB </a:t>
            </a:r>
            <a:r>
              <a:rPr lang="da-DK" altLang="da-DK" sz="900" noProof="1">
                <a:solidFill>
                  <a:prstClr val="black"/>
                </a:solidFill>
                <a:latin typeface="Arial" panose="020B0604020202020204" pitchFamily="34" charset="0"/>
                <a:cs typeface="Arial" panose="020B0604020202020204" pitchFamily="34" charset="0"/>
              </a:rPr>
              <a:t>for at gå frem i tekst-niveauer. Klik </a:t>
            </a:r>
            <a:r>
              <a:rPr lang="da-DK" altLang="da-DK" sz="900" b="1" noProof="1">
                <a:solidFill>
                  <a:prstClr val="black"/>
                </a:solidFill>
                <a:latin typeface="Arial" panose="020B0604020202020204" pitchFamily="34" charset="0"/>
                <a:cs typeface="Arial" panose="020B0604020202020204" pitchFamily="34" charset="0"/>
              </a:rPr>
              <a:t>ENTER</a:t>
            </a:r>
            <a:r>
              <a:rPr lang="da-DK" altLang="da-DK" sz="900" noProof="1">
                <a:solidFill>
                  <a:prstClr val="black"/>
                </a:solidFill>
                <a:latin typeface="Arial" panose="020B0604020202020204" pitchFamily="34" charset="0"/>
                <a:cs typeface="Arial" panose="020B0604020202020204" pitchFamily="34" charset="0"/>
              </a:rPr>
              <a:t>, derefter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 for at skifte fra et niveau til et næste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For at gå tilbage i tekst-niveauer,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brug </a:t>
            </a:r>
            <a:r>
              <a:rPr lang="da-DK" altLang="da-DK" sz="900" b="1" noProof="1">
                <a:solidFill>
                  <a:prstClr val="black"/>
                </a:solidFill>
                <a:latin typeface="Arial" panose="020B0604020202020204" pitchFamily="34" charset="0"/>
                <a:cs typeface="Arial" panose="020B0604020202020204" pitchFamily="34" charset="0"/>
              </a:rPr>
              <a:t>SHIFT+TAB</a:t>
            </a: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Alternativt kan </a:t>
            </a:r>
            <a:br>
              <a:rPr lang="da-DK" altLang="da-DK" sz="900" noProof="1">
                <a:solidFill>
                  <a:prstClr val="black"/>
                </a:solidFill>
                <a:latin typeface="Arial" panose="020B0604020202020204" pitchFamily="34" charset="0"/>
                <a:cs typeface="Arial" panose="020B0604020202020204" pitchFamily="34" charset="0"/>
              </a:rPr>
            </a:br>
            <a:r>
              <a:rPr lang="da-DK" altLang="da-DK" sz="900" b="1" noProof="1">
                <a:solidFill>
                  <a:prstClr val="black"/>
                </a:solidFill>
                <a:latin typeface="Arial" panose="020B0604020202020204" pitchFamily="34" charset="0"/>
                <a:cs typeface="Arial" panose="020B0604020202020204" pitchFamily="34" charset="0"/>
              </a:rPr>
              <a:t>Forøg</a:t>
            </a:r>
            <a:r>
              <a:rPr lang="da-DK" altLang="da-DK" sz="900" noProof="1">
                <a:solidFill>
                  <a:prstClr val="black"/>
                </a:solidFill>
                <a:latin typeface="Arial" panose="020B0604020202020204" pitchFamily="34" charset="0"/>
                <a:cs typeface="Arial" panose="020B0604020202020204" pitchFamily="34" charset="0"/>
              </a:rPr>
              <a:t> og </a:t>
            </a:r>
            <a:r>
              <a:rPr lang="da-DK" altLang="da-DK" sz="900" b="1" noProof="1">
                <a:solidFill>
                  <a:prstClr val="black"/>
                </a:solidFill>
                <a:latin typeface="Arial" panose="020B0604020202020204" pitchFamily="34" charset="0"/>
                <a:cs typeface="Arial" panose="020B0604020202020204" pitchFamily="34" charset="0"/>
              </a:rPr>
              <a:t>Formindsk</a:t>
            </a:r>
            <a:r>
              <a:rPr lang="da-DK" altLang="da-DK" sz="900" noProof="1">
                <a:solidFill>
                  <a:prstClr val="black"/>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Brug layouts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Hjem</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Klik på menupunktet </a:t>
            </a:r>
            <a:r>
              <a:rPr lang="da-DK" altLang="da-DK" sz="900" b="1" noProof="1">
                <a:solidFill>
                  <a:prstClr val="black"/>
                </a:solidFill>
                <a:latin typeface="Arial" panose="020B0604020202020204" pitchFamily="34" charset="0"/>
                <a:cs typeface="Arial" panose="020B0604020202020204" pitchFamily="34" charset="0"/>
              </a:rPr>
              <a:t>Nyt Slide </a:t>
            </a:r>
            <a:r>
              <a:rPr lang="da-DK" altLang="da-DK" sz="900" noProof="1">
                <a:solidFill>
                  <a:prstClr val="black"/>
                </a:solidFill>
                <a:latin typeface="Arial" panose="020B0604020202020204" pitchFamily="34" charset="0"/>
                <a:cs typeface="Arial" panose="020B0604020202020204" pitchFamily="34" charset="0"/>
              </a:rPr>
              <a:t>for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at indsætte nyt slide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Layout</a:t>
            </a:r>
            <a:r>
              <a:rPr lang="da-DK" altLang="da-DK" sz="900" noProof="1">
                <a:solidFill>
                  <a:prstClr val="black"/>
                </a:solidFill>
                <a:latin typeface="Arial" panose="020B0604020202020204" pitchFamily="34" charset="0"/>
                <a:cs typeface="Arial" panose="020B0604020202020204" pitchFamily="34" charset="0"/>
              </a:rPr>
              <a:t> for at ændre dit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nuværende layout til et alternativt</a:t>
            </a:r>
          </a:p>
          <a:p>
            <a:pPr>
              <a:spcBef>
                <a:spcPts val="1200"/>
              </a:spcBef>
              <a:spcAft>
                <a:spcPts val="600"/>
              </a:spcAft>
              <a:buClr>
                <a:srgbClr val="C8102E"/>
              </a:buClr>
              <a:buFont typeface="+mj-lt"/>
              <a:buNone/>
              <a:defRPr/>
            </a:pPr>
            <a:r>
              <a:rPr lang="da-DK" sz="1000" b="1" noProof="1">
                <a:solidFill>
                  <a:prstClr val="black"/>
                </a:solidFill>
                <a:latin typeface="Arial" panose="020B0604020202020204" pitchFamily="34" charset="0"/>
                <a:cs typeface="Arial" panose="020B0604020202020204" pitchFamily="34" charset="0"/>
              </a:rPr>
              <a:t>Nulstil slide</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Hjem</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Nulstil</a:t>
            </a:r>
            <a:r>
              <a:rPr lang="da-DK" altLang="da-DK" sz="900" noProof="1">
                <a:solidFill>
                  <a:prstClr val="black"/>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buClr>
                <a:srgbClr val="C8102E"/>
              </a:buClr>
              <a:defRPr/>
            </a:pP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240"/>
              </a:spcAft>
              <a:buClr>
                <a:srgbClr val="C8102E"/>
              </a:buClr>
              <a:defRPr/>
            </a:pPr>
            <a:endParaRPr lang="da-DK" sz="900" noProof="1">
              <a:solidFill>
                <a:prstClr val="black"/>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505" y="1833789"/>
            <a:ext cx="2160799" cy="258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Indsæt billede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På slides med billedpladsholder,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klik på ikonet og vælg </a:t>
            </a:r>
            <a:r>
              <a:rPr lang="da-DK" altLang="da-DK" sz="900" b="1" noProof="1">
                <a:solidFill>
                  <a:prstClr val="black"/>
                </a:solidFill>
                <a:latin typeface="Arial" panose="020B0604020202020204" pitchFamily="34" charset="0"/>
                <a:cs typeface="Arial" panose="020B0604020202020204" pitchFamily="34" charset="0"/>
              </a:rPr>
              <a:t>Indsæt</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Beskær billede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a:t>
            </a:r>
            <a:r>
              <a:rPr lang="da-DK" altLang="da-DK" sz="900" b="1" noProof="1">
                <a:solidFill>
                  <a:prstClr val="black"/>
                </a:solidFill>
                <a:latin typeface="Arial" panose="020B0604020202020204" pitchFamily="34" charset="0"/>
                <a:cs typeface="Arial" panose="020B0604020202020204" pitchFamily="34" charset="0"/>
              </a:rPr>
              <a:t>Beskær</a:t>
            </a:r>
            <a:r>
              <a:rPr lang="da-DK" altLang="da-DK" sz="900" noProof="1">
                <a:solidFill>
                  <a:prstClr val="black"/>
                </a:solidFill>
                <a:latin typeface="Arial" panose="020B0604020202020204" pitchFamily="34" charset="0"/>
                <a:cs typeface="Arial" panose="020B0604020202020204" pitchFamily="34" charset="0"/>
              </a:rPr>
              <a:t> for at ændre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billedets fokus/størrelse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Ønsker du at skalere billedet, så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hold </a:t>
            </a:r>
            <a:r>
              <a:rPr lang="da-DK" altLang="da-DK" sz="900" b="1" noProof="1">
                <a:solidFill>
                  <a:prstClr val="black"/>
                </a:solidFill>
                <a:latin typeface="Arial" panose="020B0604020202020204" pitchFamily="34" charset="0"/>
                <a:cs typeface="Arial" panose="020B0604020202020204" pitchFamily="34" charset="0"/>
              </a:rPr>
              <a:t>SHIFT</a:t>
            </a:r>
            <a:r>
              <a:rPr lang="da-DK" altLang="da-DK" sz="900" noProof="1">
                <a:solidFill>
                  <a:prstClr val="black"/>
                </a:solidFill>
                <a:latin typeface="Arial" panose="020B0604020202020204" pitchFamily="34" charset="0"/>
                <a:cs typeface="Arial" panose="020B0604020202020204" pitchFamily="34" charset="0"/>
              </a:rPr>
              <a:t>-knappen nede, mens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du trækker i billedets hjørner</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Tips: </a:t>
            </a:r>
            <a:r>
              <a:rPr lang="da-DK" altLang="da-DK" sz="900" noProof="1">
                <a:solidFill>
                  <a:prstClr val="black"/>
                </a:solidFill>
                <a:latin typeface="Arial" panose="020B0604020202020204" pitchFamily="34" charset="0"/>
                <a:cs typeface="Arial" panose="020B0604020202020204" pitchFamily="34" charset="0"/>
              </a:rPr>
              <a:t>Hvis du sletter billedet og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indsætter et nyt, kan billedet lægge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prstClr val="black"/>
                </a:solidFill>
                <a:latin typeface="Arial" panose="020B0604020202020204" pitchFamily="34" charset="0"/>
                <a:cs typeface="Arial" panose="020B0604020202020204" pitchFamily="34" charset="0"/>
              </a:rPr>
              <a:t>Placer bagest</a:t>
            </a:r>
          </a:p>
        </p:txBody>
      </p:sp>
      <p:sp>
        <p:nvSpPr>
          <p:cNvPr id="25" name="Text Box 4"/>
          <p:cNvSpPr txBox="1">
            <a:spLocks noChangeArrowheads="1"/>
          </p:cNvSpPr>
          <p:nvPr userDrawn="1"/>
        </p:nvSpPr>
        <p:spPr bwMode="auto">
          <a:xfrm>
            <a:off x="7925241" y="1815928"/>
            <a:ext cx="2358243" cy="369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For at justere sidenummerering, </a:t>
            </a:r>
            <a:br>
              <a:rPr lang="da-DK" sz="1000" b="1" noProof="1">
                <a:solidFill>
                  <a:prstClr val="black"/>
                </a:solidFill>
                <a:latin typeface="Arial" panose="020B0604020202020204" pitchFamily="34" charset="0"/>
                <a:cs typeface="Arial" panose="020B0604020202020204" pitchFamily="34" charset="0"/>
              </a:rPr>
            </a:br>
            <a:r>
              <a:rPr lang="da-DK" sz="1000" b="1" noProof="1">
                <a:solidFill>
                  <a:prstClr val="black"/>
                </a:solidFill>
                <a:latin typeface="Arial" panose="020B0604020202020204" pitchFamily="34" charset="0"/>
                <a:cs typeface="Arial" panose="020B0604020202020204" pitchFamily="34" charset="0"/>
              </a:rPr>
              <a:t>dato og sidefod</a:t>
            </a:r>
          </a:p>
          <a:p>
            <a:pPr marL="0" indent="0" eaLnBrk="1" hangingPunct="1">
              <a:lnSpc>
                <a:spcPct val="100000"/>
              </a:lnSpc>
              <a:spcAft>
                <a:spcPts val="600"/>
              </a:spcAft>
              <a:buClrTx/>
              <a:buFontTx/>
              <a:buNone/>
              <a:defRPr/>
            </a:pPr>
            <a:r>
              <a:rPr lang="da-DK" altLang="da-DK" sz="900" noProof="1">
                <a:solidFill>
                  <a:prstClr val="black"/>
                </a:solidFill>
                <a:latin typeface="Arial" panose="020B0604020202020204" pitchFamily="34" charset="0"/>
                <a:cs typeface="Arial" panose="020B0604020202020204" pitchFamily="34" charset="0"/>
              </a:rPr>
              <a:t>Gør dette som det sidste i din præsentation, så det slår igennem på alle slides</a:t>
            </a: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Indsæt</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Klik </a:t>
            </a:r>
            <a:r>
              <a:rPr lang="da-DK" altLang="da-DK" sz="900" b="1" noProof="1">
                <a:solidFill>
                  <a:prstClr val="black"/>
                </a:solidFill>
                <a:latin typeface="Arial" panose="020B0604020202020204" pitchFamily="34" charset="0"/>
                <a:cs typeface="Arial" panose="020B0604020202020204" pitchFamily="34" charset="0"/>
              </a:rPr>
              <a:t>Sidehoved og Sidef</a:t>
            </a:r>
            <a:r>
              <a:rPr lang="da-DK" altLang="da-DK" sz="900" noProof="1">
                <a:solidFill>
                  <a:prstClr val="black"/>
                </a:solidFill>
                <a:latin typeface="Arial" panose="020B0604020202020204" pitchFamily="34" charset="0"/>
                <a:cs typeface="Arial" panose="020B0604020202020204" pitchFamily="34" charset="0"/>
              </a:rPr>
              <a:t>od</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(indtast evt. tekst i sidefod)</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Anvend på alle </a:t>
            </a:r>
            <a:r>
              <a:rPr lang="da-DK" altLang="da-DK" sz="900" noProof="1">
                <a:solidFill>
                  <a:prstClr val="black"/>
                </a:solidFill>
                <a:latin typeface="Arial" panose="020B0604020202020204" pitchFamily="34" charset="0"/>
                <a:cs typeface="Arial" panose="020B0604020202020204" pitchFamily="34" charset="0"/>
              </a:rPr>
              <a:t>eller </a:t>
            </a:r>
            <a:r>
              <a:rPr lang="da-DK" altLang="da-DK" sz="900" b="1" noProof="1">
                <a:solidFill>
                  <a:prstClr val="black"/>
                </a:solidFill>
                <a:latin typeface="Arial" panose="020B0604020202020204" pitchFamily="34" charset="0"/>
                <a:cs typeface="Arial" panose="020B0604020202020204" pitchFamily="34" charset="0"/>
              </a:rPr>
              <a:t>Anvend</a:t>
            </a:r>
            <a:r>
              <a:rPr lang="da-DK" altLang="da-DK" sz="900" noProof="1">
                <a:solidFill>
                  <a:prstClr val="black"/>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Hjælpelinjer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For at se hjælpelinjer</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Vis </a:t>
            </a:r>
            <a:r>
              <a:rPr lang="da-DK" altLang="da-DK" sz="900" noProof="1">
                <a:solidFill>
                  <a:prstClr val="black"/>
                </a:solidFill>
                <a:latin typeface="Arial" panose="020B0604020202020204" pitchFamily="34" charset="0"/>
                <a:cs typeface="Arial" panose="020B0604020202020204" pitchFamily="34" charset="0"/>
              </a:rPr>
              <a:t>og sæt hak ved </a:t>
            </a:r>
            <a:r>
              <a:rPr lang="da-DK" altLang="da-DK" sz="900" b="1" noProof="1">
                <a:solidFill>
                  <a:prstClr val="black"/>
                </a:solidFill>
                <a:latin typeface="Arial" panose="020B0604020202020204" pitchFamily="34" charset="0"/>
                <a:cs typeface="Arial" panose="020B0604020202020204" pitchFamily="34" charset="0"/>
              </a:rPr>
              <a:t>Hjælpelinjer</a:t>
            </a:r>
          </a:p>
          <a:p>
            <a:pPr eaLnBrk="1" hangingPunct="1">
              <a:spcAft>
                <a:spcPts val="600"/>
              </a:spcAft>
              <a:buClr>
                <a:srgbClr val="C8102E"/>
              </a:buClr>
              <a:defRPr/>
            </a:pP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Tips: Alt + F9 </a:t>
            </a:r>
            <a:r>
              <a:rPr lang="da-DK" altLang="da-DK" sz="900" noProof="1">
                <a:solidFill>
                  <a:prstClr val="black"/>
                </a:solidFill>
                <a:latin typeface="Arial" panose="020B0604020202020204" pitchFamily="34" charset="0"/>
                <a:cs typeface="Arial" panose="020B0604020202020204" pitchFamily="34" charset="0"/>
              </a:rPr>
              <a:t>for hurtig visning af hjælpelinjer</a:t>
            </a:r>
          </a:p>
          <a:p>
            <a:pPr eaLnBrk="1" hangingPunct="1">
              <a:spcAft>
                <a:spcPts val="600"/>
              </a:spcAft>
              <a:buClr>
                <a:srgbClr val="C8102E"/>
              </a:buClr>
              <a:defRPr/>
            </a:pPr>
            <a:endParaRPr lang="da-DK" altLang="da-DK" sz="900" noProof="1">
              <a:solidFill>
                <a:prstClr val="black"/>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877130"/>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80" y="3538601"/>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208216"/>
            <a:ext cx="593368" cy="192211"/>
          </a:xfrm>
          <a:prstGeom prst="rect">
            <a:avLst/>
          </a:prstGeom>
        </p:spPr>
      </p:pic>
      <p:pic>
        <p:nvPicPr>
          <p:cNvPr id="24" name="4 Nulstil"/>
          <p:cNvPicPr>
            <a:picLocks noChangeAspect="1"/>
          </p:cNvPicPr>
          <p:nvPr userDrawn="1"/>
        </p:nvPicPr>
        <p:blipFill>
          <a:blip r:embed="rId4"/>
          <a:stretch>
            <a:fillRect/>
          </a:stretch>
        </p:blipFill>
        <p:spPr>
          <a:xfrm>
            <a:off x="2702648" y="5318642"/>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425729"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406348" y="2748427"/>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384065" y="3242417"/>
            <a:ext cx="359695" cy="335309"/>
          </a:xfrm>
          <a:prstGeom prst="rect">
            <a:avLst/>
          </a:prstGeom>
        </p:spPr>
      </p:pic>
    </p:spTree>
    <p:extLst>
      <p:ext uri="{BB962C8B-B14F-4D97-AF65-F5344CB8AC3E}">
        <p14:creationId xmlns:p14="http://schemas.microsoft.com/office/powerpoint/2010/main" val="2846442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1"/>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33789"/>
            <a:ext cx="2280360" cy="442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latin typeface="Arial" panose="020B0604020202020204" pitchFamily="34" charset="0"/>
                <a:cs typeface="Arial" panose="020B0604020202020204" pitchFamily="34" charset="0"/>
              </a:rPr>
              <a:t>Brug</a:t>
            </a:r>
            <a:r>
              <a:rPr lang="da-DK" sz="1000" b="1" baseline="0" noProof="1">
                <a:latin typeface="Arial" panose="020B0604020202020204" pitchFamily="34" charset="0"/>
                <a:cs typeface="Arial" panose="020B0604020202020204" pitchFamily="34" charset="0"/>
              </a:rPr>
              <a:t> tekst typografier</a:t>
            </a:r>
            <a:endParaRPr lang="da-DK" sz="10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535" y="1833789"/>
            <a:ext cx="2160799" cy="258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sp>
        <p:nvSpPr>
          <p:cNvPr id="25" name="Text Box 4"/>
          <p:cNvSpPr txBox="1">
            <a:spLocks noChangeArrowheads="1"/>
          </p:cNvSpPr>
          <p:nvPr userDrawn="1"/>
        </p:nvSpPr>
        <p:spPr bwMode="auto">
          <a:xfrm>
            <a:off x="7925241" y="1815928"/>
            <a:ext cx="2358243" cy="369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a:t>
            </a:r>
            <a:r>
              <a:rPr lang="da-DK" altLang="da-DK" sz="900" b="0" noProof="1">
                <a:solidFill>
                  <a:schemeClr val="tx1"/>
                </a:solidFill>
                <a:latin typeface="Arial" panose="020B0604020202020204" pitchFamily="34" charset="0"/>
                <a:cs typeface="Arial" panose="020B0604020202020204" pitchFamily="34" charset="0"/>
              </a:rPr>
              <a:t>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877130"/>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510" y="3538601"/>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208262"/>
            <a:ext cx="593368" cy="192211"/>
          </a:xfrm>
          <a:prstGeom prst="rect">
            <a:avLst/>
          </a:prstGeom>
        </p:spPr>
      </p:pic>
      <p:pic>
        <p:nvPicPr>
          <p:cNvPr id="24" name="4 Nulstil"/>
          <p:cNvPicPr>
            <a:picLocks noChangeAspect="1"/>
          </p:cNvPicPr>
          <p:nvPr userDrawn="1"/>
        </p:nvPicPr>
        <p:blipFill>
          <a:blip r:embed="rId4"/>
          <a:stretch>
            <a:fillRect/>
          </a:stretch>
        </p:blipFill>
        <p:spPr>
          <a:xfrm>
            <a:off x="2702678" y="5318642"/>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425732"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406348" y="2748473"/>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384080" y="3242463"/>
            <a:ext cx="359695" cy="335309"/>
          </a:xfrm>
          <a:prstGeom prst="rect">
            <a:avLst/>
          </a:prstGeom>
        </p:spPr>
      </p:pic>
    </p:spTree>
    <p:extLst>
      <p:ext uri="{BB962C8B-B14F-4D97-AF65-F5344CB8AC3E}">
        <p14:creationId xmlns:p14="http://schemas.microsoft.com/office/powerpoint/2010/main" val="5432528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r>
              <a:rPr lang="da-DK" smtClean="0"/>
              <a:t>Seksuel chikane - Forekomst, konsekvenser og forebyggelse</a:t>
            </a:r>
            <a:endParaRPr lang="da-DK"/>
          </a:p>
        </p:txBody>
      </p:sp>
      <p:sp>
        <p:nvSpPr>
          <p:cNvPr id="6" name="Pladsholder til diasnummer 5"/>
          <p:cNvSpPr>
            <a:spLocks noGrp="1"/>
          </p:cNvSpPr>
          <p:nvPr>
            <p:ph type="sldNum" sz="quarter" idx="12"/>
          </p:nvPr>
        </p:nvSpPr>
        <p:spPr/>
        <p:txBody>
          <a:bodyPr/>
          <a:lstStyle/>
          <a:p>
            <a:fld id="{73638AF9-BD2C-400E-ABF3-378CC39C61A2}" type="slidenum">
              <a:rPr lang="da-DK" smtClean="0"/>
              <a:t>‹nr.›</a:t>
            </a:fld>
            <a:endParaRPr lang="da-DK"/>
          </a:p>
        </p:txBody>
      </p:sp>
    </p:spTree>
    <p:extLst>
      <p:ext uri="{BB962C8B-B14F-4D97-AF65-F5344CB8AC3E}">
        <p14:creationId xmlns:p14="http://schemas.microsoft.com/office/powerpoint/2010/main" val="3776883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Enter title</a:t>
            </a:r>
          </a:p>
        </p:txBody>
      </p:sp>
      <p:sp>
        <p:nvSpPr>
          <p:cNvPr id="8" name="Subtitle 2"/>
          <p:cNvSpPr>
            <a:spLocks noGrp="1"/>
          </p:cNvSpPr>
          <p:nvPr>
            <p:ph type="subTitle" idx="1" hasCustomPrompt="1"/>
          </p:nvPr>
        </p:nvSpPr>
        <p:spPr>
          <a:xfrm>
            <a:off x="827089" y="1208079"/>
            <a:ext cx="10741024" cy="320088"/>
          </a:xfrm>
        </p:spPr>
        <p:txBody>
          <a:bodyPr>
            <a:spAutoFit/>
          </a:bodyPr>
          <a:lstStyle>
            <a:lvl1pPr marL="0" indent="0" algn="l">
              <a:spcBef>
                <a:spcPts val="0"/>
              </a:spcBef>
              <a:buFont typeface="Arial" panose="020B0604020202020204" pitchFamily="34" charset="0"/>
              <a:buChar char="​"/>
              <a:defRPr sz="2000">
                <a:latin typeface="Palatino Linotype" panose="02040502050505030304" pitchFamily="18" charset="0"/>
              </a:defRPr>
            </a:lvl1pPr>
            <a:lvl2pPr marL="0" indent="0" algn="l">
              <a:spcBef>
                <a:spcPts val="0"/>
              </a:spcBef>
              <a:buFont typeface="Arial" panose="020B0604020202020204" pitchFamily="34" charset="0"/>
              <a:buChar char="​"/>
              <a:defRPr sz="2000">
                <a:latin typeface="Palatino Linotype" panose="02040502050505030304" pitchFamily="18" charset="0"/>
              </a:defRPr>
            </a:lvl2pPr>
            <a:lvl3pPr marL="0" indent="0" algn="l">
              <a:spcBef>
                <a:spcPts val="0"/>
              </a:spcBef>
              <a:buFont typeface="Arial" panose="020B0604020202020204" pitchFamily="34" charset="0"/>
              <a:buChar char="​"/>
              <a:defRPr sz="2000">
                <a:latin typeface="Palatino Linotype" panose="02040502050505030304" pitchFamily="18" charset="0"/>
              </a:defRPr>
            </a:lvl3pPr>
            <a:lvl4pPr marL="0" indent="0" algn="l">
              <a:spcBef>
                <a:spcPts val="0"/>
              </a:spcBef>
              <a:buFont typeface="Arial" panose="020B0604020202020204" pitchFamily="34" charset="0"/>
              <a:buChar char="​"/>
              <a:defRPr sz="2000">
                <a:latin typeface="Palatino Linotype" panose="02040502050505030304" pitchFamily="18" charset="0"/>
              </a:defRPr>
            </a:lvl4pPr>
            <a:lvl5pPr marL="0" indent="0" algn="l">
              <a:spcBef>
                <a:spcPts val="0"/>
              </a:spcBef>
              <a:buFont typeface="Arial" panose="020B0604020202020204" pitchFamily="34" charset="0"/>
              <a:buChar char="​"/>
              <a:defRPr sz="2000">
                <a:latin typeface="Palatino Linotype" panose="02040502050505030304" pitchFamily="18" charset="0"/>
              </a:defRPr>
            </a:lvl5pPr>
            <a:lvl6pPr marL="0" indent="0" algn="l">
              <a:spcBef>
                <a:spcPts val="0"/>
              </a:spcBef>
              <a:buFont typeface="Arial" panose="020B0604020202020204" pitchFamily="34" charset="0"/>
              <a:buChar char="​"/>
              <a:defRPr sz="2000">
                <a:latin typeface="Palatino Linotype" panose="02040502050505030304" pitchFamily="18" charset="0"/>
              </a:defRPr>
            </a:lvl6pPr>
            <a:lvl7pPr marL="0" indent="0" algn="l">
              <a:spcBef>
                <a:spcPts val="0"/>
              </a:spcBef>
              <a:buFont typeface="Arial" panose="020B0604020202020204" pitchFamily="34" charset="0"/>
              <a:buChar char="​"/>
              <a:defRPr sz="2000">
                <a:latin typeface="Palatino Linotype" panose="02040502050505030304" pitchFamily="18" charset="0"/>
              </a:defRPr>
            </a:lvl7pPr>
            <a:lvl8pPr marL="0" indent="0" algn="l">
              <a:spcBef>
                <a:spcPts val="0"/>
              </a:spcBef>
              <a:buFont typeface="Arial" panose="020B0604020202020204" pitchFamily="34" charset="0"/>
              <a:buChar char="​"/>
              <a:defRPr sz="2000">
                <a:latin typeface="Palatino Linotype" panose="02040502050505030304" pitchFamily="18" charset="0"/>
              </a:defRPr>
            </a:lvl8pPr>
            <a:lvl9pPr marL="0" indent="0" algn="l">
              <a:spcBef>
                <a:spcPts val="0"/>
              </a:spcBef>
              <a:buFont typeface="Arial" panose="020B0604020202020204" pitchFamily="34" charset="0"/>
              <a:buChar char="​"/>
              <a:defRPr sz="2000">
                <a:latin typeface="Palatino Linotype" panose="02040502050505030304" pitchFamily="18" charset="0"/>
              </a:defRPr>
            </a:lvl9pPr>
          </a:lstStyle>
          <a:p>
            <a:r>
              <a:rPr lang="en-US" dirty="0"/>
              <a:t>Enter subtitle</a:t>
            </a:r>
          </a:p>
        </p:txBody>
      </p:sp>
      <p:sp>
        <p:nvSpPr>
          <p:cNvPr id="7" name="Content Placeholder 3"/>
          <p:cNvSpPr>
            <a:spLocks noGrp="1"/>
          </p:cNvSpPr>
          <p:nvPr>
            <p:ph sz="quarter" idx="13" hasCustomPrompt="1"/>
          </p:nvPr>
        </p:nvSpPr>
        <p:spPr>
          <a:xfrm>
            <a:off x="827087" y="2051056"/>
            <a:ext cx="10741025" cy="3817939"/>
          </a:xfrm>
        </p:spPr>
        <p:txBody>
          <a:bodyPr/>
          <a:lstStyle>
            <a:lvl1pPr>
              <a:defRPr/>
            </a:lvl1pPr>
          </a:lstStyle>
          <a:p>
            <a:pPr lvl="0"/>
            <a:r>
              <a:rPr lang="en-US" dirty="0"/>
              <a:t>Enter chart, table or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p:cNvSpPr>
            <a:spLocks noGrp="1"/>
          </p:cNvSpPr>
          <p:nvPr>
            <p:ph type="dt" sz="half" idx="14"/>
          </p:nvPr>
        </p:nvSpPr>
        <p:spPr/>
        <p:txBody>
          <a:bodyPr/>
          <a:lstStyle/>
          <a:p>
            <a:endParaRPr lang="en-GB" dirty="0"/>
          </a:p>
        </p:txBody>
      </p:sp>
      <p:sp>
        <p:nvSpPr>
          <p:cNvPr id="9" name="Footer Placeholder 8"/>
          <p:cNvSpPr>
            <a:spLocks noGrp="1"/>
          </p:cNvSpPr>
          <p:nvPr>
            <p:ph type="ftr" sz="quarter" idx="15"/>
          </p:nvPr>
        </p:nvSpPr>
        <p:spPr/>
        <p:txBody>
          <a:bodyPr/>
          <a:lstStyle/>
          <a:p>
            <a:r>
              <a:rPr lang="en-GB" smtClean="0">
                <a:noFill/>
              </a:rPr>
              <a:t>Seksuel chikane - Forekomst, konsekvenser og forebyggelse</a:t>
            </a:r>
            <a:endParaRPr lang="en-GB" dirty="0">
              <a:noFill/>
            </a:endParaRPr>
          </a:p>
        </p:txBody>
      </p:sp>
      <p:sp>
        <p:nvSpPr>
          <p:cNvPr id="10" name="Slide Number Placeholder 9"/>
          <p:cNvSpPr>
            <a:spLocks noGrp="1"/>
          </p:cNvSpPr>
          <p:nvPr>
            <p:ph type="sldNum" sz="quarter" idx="16"/>
          </p:nvPr>
        </p:nvSpPr>
        <p:spPr/>
        <p:txBody>
          <a:bodyPr/>
          <a:lstStyle/>
          <a:p>
            <a:fld id="{24C8C45C-947F-4981-8B3F-4F32E973C901}" type="slidenum">
              <a:rPr lang="en-GB" smtClean="0"/>
              <a:pPr/>
              <a:t>‹nr.›</a:t>
            </a:fld>
            <a:endParaRPr lang="en-GB" dirty="0"/>
          </a:p>
        </p:txBody>
      </p:sp>
    </p:spTree>
    <p:extLst>
      <p:ext uri="{BB962C8B-B14F-4D97-AF65-F5344CB8AC3E}">
        <p14:creationId xmlns:p14="http://schemas.microsoft.com/office/powerpoint/2010/main" val="2511114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lvl1pPr>
          </a:lstStyle>
          <a:p>
            <a:r>
              <a:rPr lang="da-DK" noProof="0"/>
              <a:t>Klik for at redigere i master</a:t>
            </a:r>
            <a:endParaRPr lang="da-DK" noProof="0"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noProof="0"/>
              <a:t>Klik for at redigere i master</a:t>
            </a:r>
            <a:endParaRPr lang="da-DK" noProof="0"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tx2"/>
                </a:solidFill>
              </a:defRPr>
            </a:lvl1pPr>
          </a:lstStyle>
          <a:p>
            <a:pPr>
              <a:buClr>
                <a:srgbClr val="C8102E"/>
              </a:buClr>
            </a:pPr>
            <a:endParaRPr lang="da-DK" dirty="0">
              <a:solidFill>
                <a:srgbClr val="003087"/>
              </a:solidFill>
            </a:endParaRPr>
          </a:p>
        </p:txBody>
      </p:sp>
      <p:sp>
        <p:nvSpPr>
          <p:cNvPr id="5" name="FLD_PresentationTitle" hidden="1"/>
          <p:cNvSpPr>
            <a:spLocks noGrp="1"/>
          </p:cNvSpPr>
          <p:nvPr>
            <p:ph type="ftr" sz="quarter" idx="11"/>
          </p:nvPr>
        </p:nvSpPr>
        <p:spPr>
          <a:xfrm>
            <a:off x="0" y="6977369"/>
            <a:ext cx="0" cy="0"/>
          </a:xfrm>
        </p:spPr>
        <p:txBody>
          <a:bodyPr/>
          <a:lstStyle>
            <a:lvl1pPr algn="l">
              <a:defRPr sz="100">
                <a:solidFill>
                  <a:schemeClr val="bg1"/>
                </a:solidFill>
              </a:defRPr>
            </a:lvl1pPr>
          </a:lstStyle>
          <a:p>
            <a:pPr>
              <a:buClr>
                <a:srgbClr val="C8102E"/>
              </a:buClr>
            </a:pPr>
            <a:r>
              <a:rPr lang="da-DK" dirty="0">
                <a:solidFill>
                  <a:prstClr val="white"/>
                </a:solidFill>
              </a:rPr>
              <a:t>Præsentationstitel</a:t>
            </a:r>
          </a:p>
        </p:txBody>
      </p:sp>
      <p:sp>
        <p:nvSpPr>
          <p:cNvPr id="6" name="Slide Number Placeholder 5" hidden="1"/>
          <p:cNvSpPr>
            <a:spLocks noGrp="1"/>
          </p:cNvSpPr>
          <p:nvPr>
            <p:ph type="sldNum" sz="quarter" idx="12"/>
          </p:nvPr>
        </p:nvSpPr>
        <p:spPr>
          <a:xfrm>
            <a:off x="0" y="6977369"/>
            <a:ext cx="0" cy="0"/>
          </a:xfrm>
        </p:spPr>
        <p:txBody>
          <a:bodyPr/>
          <a:lstStyle>
            <a:lvl1pPr algn="l">
              <a:defRPr sz="100">
                <a:solidFill>
                  <a:schemeClr val="bg1"/>
                </a:solidFill>
              </a:defRPr>
            </a:lvl1pPr>
          </a:lstStyle>
          <a:p>
            <a:pPr>
              <a:buClr>
                <a:srgbClr val="C8102E"/>
              </a:buClr>
            </a:pPr>
            <a:fld id="{24C8C45C-947F-4981-8B3F-4F32E973C901}" type="slidenum">
              <a:rPr lang="da-DK" smtClean="0">
                <a:solidFill>
                  <a:prstClr val="white"/>
                </a:solidFill>
              </a:rPr>
              <a:pPr>
                <a:buClr>
                  <a:srgbClr val="C8102E"/>
                </a:buClr>
              </a:pPr>
              <a:t>‹nr.›</a:t>
            </a:fld>
            <a:endParaRPr lang="da-DK" dirty="0">
              <a:solidFill>
                <a:prstClr val="white"/>
              </a:solidFill>
            </a:endParaRPr>
          </a:p>
        </p:txBody>
      </p:sp>
      <p:sp>
        <p:nvSpPr>
          <p:cNvPr id="9" name="Rectangle 8">
            <a:extLst>
              <a:ext uri="{FF2B5EF4-FFF2-40B4-BE49-F238E27FC236}">
                <a16:creationId xmlns:a16="http://schemas.microsoft.com/office/drawing/2014/main" id="{1D4461DC-8B44-4DE3-AEA0-5049A880ECDD}"/>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a:solidFill>
                <a:prstClr val="white"/>
              </a:solidFill>
            </a:endParaRPr>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lvl1pPr>
            <a:lvl2pPr marL="216000" indent="0">
              <a:buNone/>
              <a:defRPr sz="950"/>
            </a:lvl2pPr>
            <a:lvl3pPr>
              <a:buNone/>
              <a:defRPr sz="950"/>
            </a:lvl3pPr>
            <a:lvl4pPr>
              <a:buNone/>
              <a:defRPr sz="950"/>
            </a:lvl4pPr>
            <a:lvl5pPr>
              <a:buNone/>
              <a:defRPr sz="950"/>
            </a:lvl5pPr>
          </a:lstStyle>
          <a:p>
            <a:pPr lvl="0"/>
            <a:r>
              <a:rPr lang="da-DK" noProof="0"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lvl1pPr>
            <a:lvl2pPr marL="216000" indent="0">
              <a:buNone/>
              <a:defRPr sz="950"/>
            </a:lvl2pPr>
            <a:lvl3pPr>
              <a:buNone/>
              <a:defRPr sz="950"/>
            </a:lvl3pPr>
            <a:lvl4pPr>
              <a:buNone/>
              <a:defRPr sz="950"/>
            </a:lvl4pPr>
            <a:lvl5pPr>
              <a:buNone/>
              <a:defRPr sz="950"/>
            </a:lvl5pPr>
          </a:lstStyle>
          <a:p>
            <a:pPr lvl="0"/>
            <a:r>
              <a:rPr lang="da-DK" noProof="0" dirty="0"/>
              <a:t>Navn Navnesen</a:t>
            </a:r>
          </a:p>
        </p:txBody>
      </p:sp>
      <p:pic>
        <p:nvPicPr>
          <p:cNvPr id="1026" name="Picture 2" descr="C:\Users\ibl\Desktop\PP skabelon\LOGOER\Det Nationale Forskingscenter for Arbejdsmilj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6431" y="262800"/>
            <a:ext cx="2787589" cy="124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27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 og bille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8C3E4E-BBDD-48E9-8B71-E6059F1139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10" name="Picture Placeholder 9">
            <a:extLst>
              <a:ext uri="{FF2B5EF4-FFF2-40B4-BE49-F238E27FC236}">
                <a16:creationId xmlns:a16="http://schemas.microsoft.com/office/drawing/2014/main" id="{14452CA0-426F-4CB6-9FD6-95786A854BFF}"/>
              </a:ext>
            </a:extLst>
          </p:cNvPr>
          <p:cNvSpPr>
            <a:spLocks noGrp="1"/>
          </p:cNvSpPr>
          <p:nvPr>
            <p:ph type="pic" sz="quarter" idx="21" hasCustomPrompt="1"/>
          </p:nvPr>
        </p:nvSpPr>
        <p:spPr>
          <a:xfrm>
            <a:off x="0" y="0"/>
            <a:ext cx="12192000" cy="6858000"/>
          </a:xfrm>
        </p:spPr>
        <p:txBody>
          <a:bodyPr lIns="0" tIns="1620000"/>
          <a:lstStyle>
            <a:lvl1pPr marL="0" indent="0" algn="ctr">
              <a:buNone/>
              <a:defRPr>
                <a:solidFill>
                  <a:schemeClr val="bg1"/>
                </a:solidFill>
              </a:defRPr>
            </a:lvl1pPr>
          </a:lstStyle>
          <a:p>
            <a:r>
              <a:rPr lang="da-DK"/>
              <a:t>Marker baggrund for indsætte billede</a:t>
            </a:r>
            <a:endParaRPr lang="da-DK" dirty="0"/>
          </a:p>
        </p:txBody>
      </p:sp>
      <p:sp>
        <p:nvSpPr>
          <p:cNvPr id="32" name="Rectangle 31">
            <a:extLst>
              <a:ext uri="{FF2B5EF4-FFF2-40B4-BE49-F238E27FC236}">
                <a16:creationId xmlns:a16="http://schemas.microsoft.com/office/drawing/2014/main" id="{3443C751-657A-44C9-873F-498B6CC2FDE1}"/>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9" name="Text Placeholder 8">
            <a:extLst>
              <a:ext uri="{FF2B5EF4-FFF2-40B4-BE49-F238E27FC236}">
                <a16:creationId xmlns:a16="http://schemas.microsoft.com/office/drawing/2014/main" id="{E2FE88B3-205D-4832-9530-76BB01F70811}"/>
              </a:ext>
            </a:extLst>
          </p:cNvPr>
          <p:cNvSpPr>
            <a:spLocks noGrp="1"/>
          </p:cNvSpPr>
          <p:nvPr>
            <p:ph type="body" sz="quarter" idx="17"/>
          </p:nvPr>
        </p:nvSpPr>
        <p:spPr>
          <a:xfrm>
            <a:off x="434399" y="0"/>
            <a:ext cx="11328976" cy="262800"/>
          </a:xfrm>
          <a:solidFill>
            <a:schemeClr val="accent3"/>
          </a:solidFill>
        </p:spPr>
        <p:txBody>
          <a:bodyPr/>
          <a:lstStyle>
            <a:lvl1pPr marL="0" indent="0">
              <a:buNone/>
              <a:defRPr sz="100">
                <a:solidFill>
                  <a:schemeClr val="accent3"/>
                </a:solidFill>
              </a:defRPr>
            </a:lvl1pPr>
          </a:lstStyle>
          <a:p>
            <a:pPr lvl="0"/>
            <a:r>
              <a:rPr lang="da-DK"/>
              <a:t>Klik for at redigere i master</a:t>
            </a:r>
          </a:p>
        </p:txBody>
      </p:sp>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solidFill>
                  <a:schemeClr val="bg1"/>
                </a:solidFill>
              </a:defRPr>
            </a:lvl1pPr>
          </a:lstStyle>
          <a:p>
            <a:r>
              <a:rPr lang="da-DK"/>
              <a:t>Klik for at redigere i master</a:t>
            </a:r>
            <a:endParaRPr lang="da-DK"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solidFill>
                  <a:schemeClr val="bg1"/>
                </a:solidFill>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bg1"/>
                </a:solidFill>
              </a:defRPr>
            </a:lvl1pPr>
          </a:lstStyle>
          <a:p>
            <a:pPr>
              <a:buClr>
                <a:srgbClr val="C8102E"/>
              </a:buClr>
            </a:pPr>
            <a:endParaRPr lang="da-DK" dirty="0">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13" name="FLD_PresentationTitle" hidden="1">
            <a:extLst>
              <a:ext uri="{FF2B5EF4-FFF2-40B4-BE49-F238E27FC236}">
                <a16:creationId xmlns:a16="http://schemas.microsoft.com/office/drawing/2014/main" id="{C123D1A9-0767-483A-8225-65459EFEC53C}"/>
              </a:ext>
            </a:extLst>
          </p:cNvPr>
          <p:cNvSpPr>
            <a:spLocks noGrp="1"/>
          </p:cNvSpPr>
          <p:nvPr>
            <p:ph type="ftr" sz="quarter" idx="11"/>
          </p:nvPr>
        </p:nvSpPr>
        <p:spPr>
          <a:xfrm>
            <a:off x="0" y="6977369"/>
            <a:ext cx="0" cy="0"/>
          </a:xfrm>
        </p:spPr>
        <p:txBody>
          <a:bodyPr/>
          <a:lstStyle>
            <a:lvl1pPr algn="l">
              <a:defRPr sz="100">
                <a:solidFill>
                  <a:schemeClr val="bg1"/>
                </a:solidFill>
              </a:defRPr>
            </a:lvl1pPr>
          </a:lstStyle>
          <a:p>
            <a:pPr>
              <a:buClr>
                <a:srgbClr val="C8102E"/>
              </a:buClr>
            </a:pPr>
            <a:r>
              <a:rPr lang="da-DK" dirty="0">
                <a:solidFill>
                  <a:prstClr val="white"/>
                </a:solidFill>
              </a:rPr>
              <a:t>Præsentationstitel</a:t>
            </a:r>
          </a:p>
        </p:txBody>
      </p:sp>
      <p:sp>
        <p:nvSpPr>
          <p:cNvPr id="14" name="Slide Number Placeholder 5" hidden="1">
            <a:extLst>
              <a:ext uri="{FF2B5EF4-FFF2-40B4-BE49-F238E27FC236}">
                <a16:creationId xmlns:a16="http://schemas.microsoft.com/office/drawing/2014/main" id="{79797EBF-36A9-4B7E-9F87-8907DC9CBFAD}"/>
              </a:ext>
            </a:extLst>
          </p:cNvPr>
          <p:cNvSpPr>
            <a:spLocks noGrp="1"/>
          </p:cNvSpPr>
          <p:nvPr>
            <p:ph type="sldNum" sz="quarter" idx="12"/>
          </p:nvPr>
        </p:nvSpPr>
        <p:spPr>
          <a:xfrm>
            <a:off x="0" y="6977369"/>
            <a:ext cx="0" cy="0"/>
          </a:xfrm>
        </p:spPr>
        <p:txBody>
          <a:bodyPr/>
          <a:lstStyle>
            <a:lvl1pPr algn="l">
              <a:defRPr sz="100">
                <a:solidFill>
                  <a:schemeClr val="bg1"/>
                </a:solidFill>
              </a:defRPr>
            </a:lvl1pPr>
          </a:lstStyle>
          <a:p>
            <a:pPr>
              <a:buClr>
                <a:srgbClr val="C8102E"/>
              </a:buClr>
            </a:pPr>
            <a:fld id="{24C8C45C-947F-4981-8B3F-4F32E973C901}" type="slidenum">
              <a:rPr lang="da-DK" smtClean="0">
                <a:solidFill>
                  <a:prstClr val="white"/>
                </a:solidFill>
              </a:rPr>
              <a:pPr>
                <a:buClr>
                  <a:srgbClr val="C8102E"/>
                </a:buClr>
              </a:pPr>
              <a:t>‹nr.›</a:t>
            </a:fld>
            <a:endParaRPr lang="da-DK" dirty="0">
              <a:solidFill>
                <a:prstClr val="white"/>
              </a:solidFill>
            </a:endParaRPr>
          </a:p>
        </p:txBody>
      </p:sp>
      <p:sp>
        <p:nvSpPr>
          <p:cNvPr id="20" name="Text Placeholder 8">
            <a:extLst>
              <a:ext uri="{FF2B5EF4-FFF2-40B4-BE49-F238E27FC236}">
                <a16:creationId xmlns:a16="http://schemas.microsoft.com/office/drawing/2014/main" id="{E6FBC98D-49B7-4509-923D-45CFDF8C5A00}"/>
              </a:ext>
            </a:extLst>
          </p:cNvPr>
          <p:cNvSpPr>
            <a:spLocks noGrp="1"/>
          </p:cNvSpPr>
          <p:nvPr>
            <p:ph type="body" sz="quarter" idx="18"/>
          </p:nvPr>
        </p:nvSpPr>
        <p:spPr>
          <a:xfrm>
            <a:off x="434399" y="6595200"/>
            <a:ext cx="11328976" cy="262800"/>
          </a:xfrm>
          <a:solidFill>
            <a:schemeClr val="tx2"/>
          </a:solidFill>
        </p:spPr>
        <p:txBody>
          <a:bodyPr/>
          <a:lstStyle>
            <a:lvl1pPr marL="0" indent="0">
              <a:buNone/>
              <a:defRPr sz="100">
                <a:solidFill>
                  <a:schemeClr val="tx2"/>
                </a:solidFill>
              </a:defRPr>
            </a:lvl1pPr>
          </a:lstStyle>
          <a:p>
            <a:pPr lvl="0"/>
            <a:r>
              <a:rPr lang="da-DK"/>
              <a:t>Klik for at redigere i master</a:t>
            </a:r>
          </a:p>
        </p:txBody>
      </p:sp>
      <p:pic>
        <p:nvPicPr>
          <p:cNvPr id="2050" name="Picture 2" descr="C:\Users\ibl\Desktop\PP skabelon\LOGOER\Det Nationale Forskingscenter for Arbejdsmiljo_NEG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6632" y="145780"/>
            <a:ext cx="2826264" cy="125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380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og indhold A">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1" y="2052000"/>
            <a:ext cx="8748000"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_DateCustomA" hidden="1"/>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8" name="Rectangle 7" hidden="1">
            <a:extLst>
              <a:ext uri="{FF2B5EF4-FFF2-40B4-BE49-F238E27FC236}">
                <a16:creationId xmlns:a16="http://schemas.microsoft.com/office/drawing/2014/main" id="{B47D0394-8450-48E0-A2F6-94FDD27F6829}"/>
              </a:ext>
            </a:extLst>
          </p:cNvPr>
          <p:cNvSpPr/>
          <p:nvPr userDrawn="1"/>
        </p:nvSpPr>
        <p:spPr>
          <a:xfrm>
            <a:off x="427128" y="2046518"/>
            <a:ext cx="11337759" cy="37619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9" name="Rectangle 8" hidden="1">
            <a:extLst>
              <a:ext uri="{FF2B5EF4-FFF2-40B4-BE49-F238E27FC236}">
                <a16:creationId xmlns:a16="http://schemas.microsoft.com/office/drawing/2014/main" id="{CE6BEE09-5A9E-4EAA-98FA-EDC36D17FA3D}"/>
              </a:ext>
            </a:extLst>
          </p:cNvPr>
          <p:cNvSpPr/>
          <p:nvPr userDrawn="1"/>
        </p:nvSpPr>
        <p:spPr>
          <a:xfrm>
            <a:off x="427128" y="617429"/>
            <a:ext cx="11337759"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10" name="Subtitle 2">
            <a:extLst>
              <a:ext uri="{FF2B5EF4-FFF2-40B4-BE49-F238E27FC236}">
                <a16:creationId xmlns:a16="http://schemas.microsoft.com/office/drawing/2014/main" id="{F6953E9D-48F1-4357-9744-F7244863C59D}"/>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Tree>
    <p:extLst>
      <p:ext uri="{BB962C8B-B14F-4D97-AF65-F5344CB8AC3E}">
        <p14:creationId xmlns:p14="http://schemas.microsoft.com/office/powerpoint/2010/main" val="3227204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og indhold B">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4" y="2052000"/>
            <a:ext cx="54876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19" name="Content Placeholder 2">
            <a:extLst>
              <a:ext uri="{FF2B5EF4-FFF2-40B4-BE49-F238E27FC236}">
                <a16:creationId xmlns:a16="http://schemas.microsoft.com/office/drawing/2014/main" id="{B91A6608-7D3E-4593-BB31-B40A60FDA8A9}"/>
              </a:ext>
            </a:extLst>
          </p:cNvPr>
          <p:cNvSpPr>
            <a:spLocks noGrp="1"/>
          </p:cNvSpPr>
          <p:nvPr>
            <p:ph idx="14"/>
          </p:nvPr>
        </p:nvSpPr>
        <p:spPr>
          <a:xfrm>
            <a:off x="6277253" y="2052000"/>
            <a:ext cx="548039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0" name="Title Placeholder 1">
            <a:extLst>
              <a:ext uri="{FF2B5EF4-FFF2-40B4-BE49-F238E27FC236}">
                <a16:creationId xmlns:a16="http://schemas.microsoft.com/office/drawing/2014/main" id="{6FF08774-C93E-4FA8-9CF6-8A28A6330EA8}"/>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1" name="Date_DateCustomA" hidden="1">
            <a:extLst>
              <a:ext uri="{FF2B5EF4-FFF2-40B4-BE49-F238E27FC236}">
                <a16:creationId xmlns:a16="http://schemas.microsoft.com/office/drawing/2014/main" id="{3B1BAB41-9B89-4DAB-AC95-398DF9CCB750}"/>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806346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og bille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8C3E4E-BBDD-48E9-8B71-E6059F1139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9">
            <a:extLst>
              <a:ext uri="{FF2B5EF4-FFF2-40B4-BE49-F238E27FC236}">
                <a16:creationId xmlns:a16="http://schemas.microsoft.com/office/drawing/2014/main" id="{14452CA0-426F-4CB6-9FD6-95786A854BFF}"/>
              </a:ext>
            </a:extLst>
          </p:cNvPr>
          <p:cNvSpPr>
            <a:spLocks noGrp="1"/>
          </p:cNvSpPr>
          <p:nvPr>
            <p:ph type="pic" sz="quarter" idx="21" hasCustomPrompt="1"/>
          </p:nvPr>
        </p:nvSpPr>
        <p:spPr>
          <a:xfrm>
            <a:off x="0" y="0"/>
            <a:ext cx="12192000" cy="6858000"/>
          </a:xfrm>
        </p:spPr>
        <p:txBody>
          <a:bodyPr lIns="0" tIns="1620000"/>
          <a:lstStyle>
            <a:lvl1pPr marL="0" indent="0" algn="ctr">
              <a:buNone/>
              <a:defRPr>
                <a:solidFill>
                  <a:schemeClr val="bg1"/>
                </a:solidFill>
              </a:defRPr>
            </a:lvl1pPr>
          </a:lstStyle>
          <a:p>
            <a:r>
              <a:rPr lang="da-DK"/>
              <a:t>Marker baggrund for indsætte billede</a:t>
            </a:r>
            <a:endParaRPr lang="da-DK" dirty="0"/>
          </a:p>
        </p:txBody>
      </p:sp>
      <p:sp>
        <p:nvSpPr>
          <p:cNvPr id="32" name="Rectangle 31">
            <a:extLst>
              <a:ext uri="{FF2B5EF4-FFF2-40B4-BE49-F238E27FC236}">
                <a16:creationId xmlns:a16="http://schemas.microsoft.com/office/drawing/2014/main" id="{3443C751-657A-44C9-873F-498B6CC2FDE1}"/>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Text Placeholder 8">
            <a:extLst>
              <a:ext uri="{FF2B5EF4-FFF2-40B4-BE49-F238E27FC236}">
                <a16:creationId xmlns:a16="http://schemas.microsoft.com/office/drawing/2014/main" id="{E2FE88B3-205D-4832-9530-76BB01F70811}"/>
              </a:ext>
            </a:extLst>
          </p:cNvPr>
          <p:cNvSpPr>
            <a:spLocks noGrp="1"/>
          </p:cNvSpPr>
          <p:nvPr>
            <p:ph type="body" sz="quarter" idx="17"/>
          </p:nvPr>
        </p:nvSpPr>
        <p:spPr>
          <a:xfrm>
            <a:off x="434399" y="0"/>
            <a:ext cx="11328976" cy="262800"/>
          </a:xfrm>
          <a:solidFill>
            <a:schemeClr val="accent3"/>
          </a:solidFill>
        </p:spPr>
        <p:txBody>
          <a:bodyPr/>
          <a:lstStyle>
            <a:lvl1pPr marL="0" indent="0">
              <a:buNone/>
              <a:defRPr sz="100">
                <a:solidFill>
                  <a:schemeClr val="accent3"/>
                </a:solidFill>
              </a:defRPr>
            </a:lvl1pPr>
          </a:lstStyle>
          <a:p>
            <a:pPr lvl="0"/>
            <a:r>
              <a:rPr lang="da-DK" smtClean="0"/>
              <a:t>Klik for at redigere i master</a:t>
            </a:r>
          </a:p>
        </p:txBody>
      </p:sp>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solidFill>
                  <a:schemeClr val="bg1"/>
                </a:solidFill>
              </a:defRPr>
            </a:lvl1pPr>
          </a:lstStyle>
          <a:p>
            <a:r>
              <a:rPr lang="da-DK" smtClean="0"/>
              <a:t>Klik for at redigere i master</a:t>
            </a:r>
            <a:endParaRPr lang="da-DK"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solidFill>
                  <a:schemeClr val="bg1"/>
                </a:solidFill>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bg1"/>
                </a:solidFill>
              </a:defRPr>
            </a:lvl1pPr>
          </a:lstStyle>
          <a:p>
            <a:endParaRPr lang="da-DK" dirty="0"/>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13" name="FLD_PresentationTitle" hidden="1">
            <a:extLst>
              <a:ext uri="{FF2B5EF4-FFF2-40B4-BE49-F238E27FC236}">
                <a16:creationId xmlns:a16="http://schemas.microsoft.com/office/drawing/2014/main" id="{C123D1A9-0767-483A-8225-65459EFEC53C}"/>
              </a:ext>
            </a:extLst>
          </p:cNvPr>
          <p:cNvSpPr>
            <a:spLocks noGrp="1"/>
          </p:cNvSpPr>
          <p:nvPr>
            <p:ph type="ftr" sz="quarter" idx="11"/>
          </p:nvPr>
        </p:nvSpPr>
        <p:spPr>
          <a:xfrm>
            <a:off x="0" y="6977369"/>
            <a:ext cx="0" cy="0"/>
          </a:xfrm>
        </p:spPr>
        <p:txBody>
          <a:bodyPr/>
          <a:lstStyle>
            <a:lvl1pPr algn="l">
              <a:defRPr sz="100">
                <a:solidFill>
                  <a:schemeClr val="bg1"/>
                </a:solidFill>
              </a:defRPr>
            </a:lvl1pPr>
          </a:lstStyle>
          <a:p>
            <a:r>
              <a:rPr lang="da-DK" smtClean="0"/>
              <a:t>Seksuel chikane - Forekomst, konsekvenser og forebyggelse</a:t>
            </a:r>
            <a:endParaRPr lang="da-DK" dirty="0"/>
          </a:p>
        </p:txBody>
      </p:sp>
      <p:sp>
        <p:nvSpPr>
          <p:cNvPr id="14" name="Slide Number Placeholder 5" hidden="1">
            <a:extLst>
              <a:ext uri="{FF2B5EF4-FFF2-40B4-BE49-F238E27FC236}">
                <a16:creationId xmlns:a16="http://schemas.microsoft.com/office/drawing/2014/main" id="{79797EBF-36A9-4B7E-9F87-8907DC9CBFAD}"/>
              </a:ext>
            </a:extLst>
          </p:cNvPr>
          <p:cNvSpPr>
            <a:spLocks noGrp="1"/>
          </p:cNvSpPr>
          <p:nvPr>
            <p:ph type="sldNum" sz="quarter" idx="12"/>
          </p:nvPr>
        </p:nvSpPr>
        <p:spPr>
          <a:xfrm>
            <a:off x="0" y="6977369"/>
            <a:ext cx="0" cy="0"/>
          </a:xfrm>
        </p:spPr>
        <p:txBody>
          <a:bodyPr/>
          <a:lstStyle>
            <a:lvl1pPr algn="l">
              <a:defRPr sz="100">
                <a:solidFill>
                  <a:schemeClr val="bg1"/>
                </a:solidFill>
              </a:defRPr>
            </a:lvl1pPr>
          </a:lstStyle>
          <a:p>
            <a:fld id="{24C8C45C-947F-4981-8B3F-4F32E973C901}" type="slidenum">
              <a:rPr lang="da-DK" smtClean="0"/>
              <a:pPr/>
              <a:t>‹nr.›</a:t>
            </a:fld>
            <a:endParaRPr lang="da-DK" dirty="0"/>
          </a:p>
        </p:txBody>
      </p:sp>
      <p:sp>
        <p:nvSpPr>
          <p:cNvPr id="20" name="Text Placeholder 8">
            <a:extLst>
              <a:ext uri="{FF2B5EF4-FFF2-40B4-BE49-F238E27FC236}">
                <a16:creationId xmlns:a16="http://schemas.microsoft.com/office/drawing/2014/main" id="{E6FBC98D-49B7-4509-923D-45CFDF8C5A00}"/>
              </a:ext>
            </a:extLst>
          </p:cNvPr>
          <p:cNvSpPr>
            <a:spLocks noGrp="1"/>
          </p:cNvSpPr>
          <p:nvPr>
            <p:ph type="body" sz="quarter" idx="18"/>
          </p:nvPr>
        </p:nvSpPr>
        <p:spPr>
          <a:xfrm>
            <a:off x="434399" y="6595200"/>
            <a:ext cx="11328976" cy="262800"/>
          </a:xfrm>
          <a:solidFill>
            <a:schemeClr val="tx2"/>
          </a:solidFill>
        </p:spPr>
        <p:txBody>
          <a:bodyPr/>
          <a:lstStyle>
            <a:lvl1pPr marL="0" indent="0">
              <a:buNone/>
              <a:defRPr sz="100">
                <a:solidFill>
                  <a:schemeClr val="tx2"/>
                </a:solidFill>
              </a:defRPr>
            </a:lvl1pPr>
          </a:lstStyle>
          <a:p>
            <a:pPr lvl="0"/>
            <a:r>
              <a:rPr lang="da-DK" smtClean="0"/>
              <a:t>Klik for at redigere i master</a:t>
            </a:r>
          </a:p>
        </p:txBody>
      </p:sp>
      <p:pic>
        <p:nvPicPr>
          <p:cNvPr id="2050" name="Picture 2" descr="C:\Users\ibl\Desktop\PP skabelon\LOGOER\Det Nationale Forskingscenter for Arbejdsmiljo_NEG_RGB.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56632" y="145780"/>
            <a:ext cx="2826264" cy="125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2855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og indhold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9ADD05-CB26-41BC-BADE-66930D04AFF3}"/>
              </a:ext>
            </a:extLst>
          </p:cNvPr>
          <p:cNvSpPr/>
          <p:nvPr userDrawn="1"/>
        </p:nvSpPr>
        <p:spPr>
          <a:xfrm>
            <a:off x="0" y="2"/>
            <a:ext cx="5914792"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3" name="Content Placeholder 2"/>
          <p:cNvSpPr>
            <a:spLocks noGrp="1"/>
          </p:cNvSpPr>
          <p:nvPr>
            <p:ph idx="1"/>
          </p:nvPr>
        </p:nvSpPr>
        <p:spPr>
          <a:xfrm>
            <a:off x="6274836" y="2052000"/>
            <a:ext cx="548279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6274840" y="1024142"/>
            <a:ext cx="548279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21" name="Text Placeholder 20">
            <a:extLst>
              <a:ext uri="{FF2B5EF4-FFF2-40B4-BE49-F238E27FC236}">
                <a16:creationId xmlns:a16="http://schemas.microsoft.com/office/drawing/2014/main" id="{EB2ED1E1-EDDB-4615-B974-BB35C6940001}"/>
              </a:ext>
            </a:extLst>
          </p:cNvPr>
          <p:cNvSpPr>
            <a:spLocks noGrp="1"/>
          </p:cNvSpPr>
          <p:nvPr>
            <p:ph type="body" sz="quarter" idx="16"/>
          </p:nvPr>
        </p:nvSpPr>
        <p:spPr>
          <a:xfrm>
            <a:off x="427059" y="628650"/>
            <a:ext cx="5127625" cy="5185344"/>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0" name="Title Placeholder 1">
            <a:extLst>
              <a:ext uri="{FF2B5EF4-FFF2-40B4-BE49-F238E27FC236}">
                <a16:creationId xmlns:a16="http://schemas.microsoft.com/office/drawing/2014/main" id="{3944CFDE-3736-4D22-A73D-5C4C944F0F29}"/>
              </a:ext>
            </a:extLst>
          </p:cNvPr>
          <p:cNvSpPr>
            <a:spLocks noGrp="1"/>
          </p:cNvSpPr>
          <p:nvPr>
            <p:ph type="title"/>
            <p:custDataLst>
              <p:tags r:id="rId1"/>
            </p:custDataLst>
          </p:nvPr>
        </p:nvSpPr>
        <p:spPr>
          <a:xfrm>
            <a:off x="6274800" y="617429"/>
            <a:ext cx="5485200"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2" name="Date_DateCustomA" hidden="1">
            <a:extLst>
              <a:ext uri="{FF2B5EF4-FFF2-40B4-BE49-F238E27FC236}">
                <a16:creationId xmlns:a16="http://schemas.microsoft.com/office/drawing/2014/main" id="{F0CBB1BF-508B-4620-B53A-E34B60BA7492}"/>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pic>
        <p:nvPicPr>
          <p:cNvPr id="4098" name="Picture 2" descr="C:\Users\ibl\Desktop\PP skabelon\LOGOER\Det Nationale Forskingscenter for Arbejdsmiljo_NEG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879" y="5820267"/>
            <a:ext cx="2000761" cy="89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520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og indhold 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4" y="2052000"/>
            <a:ext cx="74208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8" name="Text Placeholder 20">
            <a:extLst>
              <a:ext uri="{FF2B5EF4-FFF2-40B4-BE49-F238E27FC236}">
                <a16:creationId xmlns:a16="http://schemas.microsoft.com/office/drawing/2014/main" id="{F5C50BA5-F381-447A-A5C2-DE11561DBB25}"/>
              </a:ext>
            </a:extLst>
          </p:cNvPr>
          <p:cNvSpPr>
            <a:spLocks noGrp="1"/>
          </p:cNvSpPr>
          <p:nvPr>
            <p:ph type="body" sz="quarter" idx="16" hasCustomPrompt="1"/>
          </p:nvPr>
        </p:nvSpPr>
        <p:spPr>
          <a:xfrm>
            <a:off x="8208000" y="2052004"/>
            <a:ext cx="3549597" cy="1607495"/>
          </a:xfrm>
          <a:solidFill>
            <a:schemeClr val="tx2"/>
          </a:solidFill>
        </p:spPr>
        <p:txBody>
          <a:bodyPr lIns="216000" tIns="216000" rIns="216000" bIns="216000"/>
          <a:lstStyle>
            <a:lvl1pPr marL="0" indent="0">
              <a:buClr>
                <a:schemeClr val="bg1"/>
              </a:buClr>
              <a:buFont typeface="Calibri" panose="020F0502020204030204" pitchFamily="34" charset="0"/>
              <a:buChar char="​"/>
              <a:defRPr sz="4400" b="1">
                <a:solidFill>
                  <a:schemeClr val="bg1"/>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56%</a:t>
            </a:r>
          </a:p>
          <a:p>
            <a:pPr lvl="1"/>
            <a:r>
              <a:rPr lang="da-DK" dirty="0"/>
              <a:t>Second </a:t>
            </a:r>
            <a:r>
              <a:rPr lang="da-DK" dirty="0" err="1"/>
              <a:t>level</a:t>
            </a:r>
            <a:endParaRPr lang="da-DK" dirty="0"/>
          </a:p>
        </p:txBody>
      </p:sp>
      <p:sp>
        <p:nvSpPr>
          <p:cNvPr id="30" name="Date_DateCustomA" hidden="1">
            <a:extLst>
              <a:ext uri="{FF2B5EF4-FFF2-40B4-BE49-F238E27FC236}">
                <a16:creationId xmlns:a16="http://schemas.microsoft.com/office/drawing/2014/main" id="{D3897813-E321-452C-B280-9AE7127CDBE7}"/>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10" name="Subtitle 2">
            <a:extLst>
              <a:ext uri="{FF2B5EF4-FFF2-40B4-BE49-F238E27FC236}">
                <a16:creationId xmlns:a16="http://schemas.microsoft.com/office/drawing/2014/main" id="{8D0F0542-3174-4669-BF1C-AC0ADE13A9E4}"/>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12" name="Text Placeholder 20">
            <a:extLst>
              <a:ext uri="{FF2B5EF4-FFF2-40B4-BE49-F238E27FC236}">
                <a16:creationId xmlns:a16="http://schemas.microsoft.com/office/drawing/2014/main" id="{5C262016-37C5-41B6-8FC4-E5614F7A543C}"/>
              </a:ext>
            </a:extLst>
          </p:cNvPr>
          <p:cNvSpPr>
            <a:spLocks noGrp="1"/>
          </p:cNvSpPr>
          <p:nvPr>
            <p:ph type="body" sz="quarter" idx="19"/>
          </p:nvPr>
        </p:nvSpPr>
        <p:spPr>
          <a:xfrm>
            <a:off x="8208000" y="3853157"/>
            <a:ext cx="3549597" cy="1607495"/>
          </a:xfrm>
          <a:solidFill>
            <a:schemeClr val="accent2"/>
          </a:solidFill>
        </p:spPr>
        <p:txBody>
          <a:bodyPr lIns="216000" tIns="216000" rIns="216000" bIns="216000"/>
          <a:lstStyle>
            <a:lvl1pPr marL="0" indent="0">
              <a:buClr>
                <a:schemeClr val="bg1"/>
              </a:buClr>
              <a:buFont typeface="Calibri" panose="020F0502020204030204" pitchFamily="34" charset="0"/>
              <a:buChar char="​"/>
              <a:defRPr sz="1600" b="0">
                <a:solidFill>
                  <a:schemeClr val="tx2"/>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i master</a:t>
            </a:r>
          </a:p>
        </p:txBody>
      </p:sp>
    </p:spTree>
    <p:extLst>
      <p:ext uri="{BB962C8B-B14F-4D97-AF65-F5344CB8AC3E}">
        <p14:creationId xmlns:p14="http://schemas.microsoft.com/office/powerpoint/2010/main" val="253191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indhold og billede ">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FE571E61-9BE6-4D21-93C5-55BB00D16155}"/>
              </a:ext>
            </a:extLst>
          </p:cNvPr>
          <p:cNvSpPr>
            <a:spLocks noGrp="1"/>
          </p:cNvSpPr>
          <p:nvPr>
            <p:ph type="pic" idx="15" hasCustomPrompt="1"/>
          </p:nvPr>
        </p:nvSpPr>
        <p:spPr>
          <a:xfrm>
            <a:off x="6274800" y="0"/>
            <a:ext cx="5917200" cy="6858000"/>
          </a:xfrm>
          <a:solidFill>
            <a:schemeClr val="bg2"/>
          </a:solidFill>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ikon for at indsætte billede</a:t>
            </a:r>
            <a:endParaRPr lang="da-DK" dirty="0"/>
          </a:p>
        </p:txBody>
      </p:sp>
      <p:sp>
        <p:nvSpPr>
          <p:cNvPr id="3" name="Content Placeholder 2"/>
          <p:cNvSpPr>
            <a:spLocks noGrp="1"/>
          </p:cNvSpPr>
          <p:nvPr>
            <p:ph idx="1"/>
          </p:nvPr>
        </p:nvSpPr>
        <p:spPr>
          <a:xfrm>
            <a:off x="427124" y="2052000"/>
            <a:ext cx="54876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9" name="Title Placeholder 1">
            <a:extLst>
              <a:ext uri="{FF2B5EF4-FFF2-40B4-BE49-F238E27FC236}">
                <a16:creationId xmlns:a16="http://schemas.microsoft.com/office/drawing/2014/main" id="{938FB493-B08C-476B-B49E-C8AD993273C8}"/>
              </a:ext>
            </a:extLst>
          </p:cNvPr>
          <p:cNvSpPr>
            <a:spLocks noGrp="1"/>
          </p:cNvSpPr>
          <p:nvPr>
            <p:ph type="title"/>
            <p:custDataLst>
              <p:tags r:id="rId1"/>
            </p:custDataLst>
          </p:nvPr>
        </p:nvSpPr>
        <p:spPr>
          <a:xfrm>
            <a:off x="427128" y="617429"/>
            <a:ext cx="5487671"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1" name="Date_DateCustomA" hidden="1">
            <a:extLst>
              <a:ext uri="{FF2B5EF4-FFF2-40B4-BE49-F238E27FC236}">
                <a16:creationId xmlns:a16="http://schemas.microsoft.com/office/drawing/2014/main" id="{CF23EAF1-C319-4D2A-8C45-7DFF9A3BB66D}"/>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9" name="Subtitle 2">
            <a:extLst>
              <a:ext uri="{FF2B5EF4-FFF2-40B4-BE49-F238E27FC236}">
                <a16:creationId xmlns:a16="http://schemas.microsoft.com/office/drawing/2014/main" id="{334133B0-3967-4329-B503-D07DB7228048}"/>
              </a:ext>
            </a:extLst>
          </p:cNvPr>
          <p:cNvSpPr>
            <a:spLocks noGrp="1"/>
          </p:cNvSpPr>
          <p:nvPr>
            <p:ph type="subTitle" idx="13"/>
          </p:nvPr>
        </p:nvSpPr>
        <p:spPr>
          <a:xfrm>
            <a:off x="427128" y="988154"/>
            <a:ext cx="548767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Tree>
    <p:extLst>
      <p:ext uri="{BB962C8B-B14F-4D97-AF65-F5344CB8AC3E}">
        <p14:creationId xmlns:p14="http://schemas.microsoft.com/office/powerpoint/2010/main" val="2810209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ktion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00E2174-B641-49F1-B88A-78B3D5337C9F}"/>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2" name="Title 1"/>
          <p:cNvSpPr>
            <a:spLocks noGrp="1"/>
          </p:cNvSpPr>
          <p:nvPr>
            <p:ph type="ctrTitle"/>
          </p:nvPr>
        </p:nvSpPr>
        <p:spPr>
          <a:xfrm>
            <a:off x="1054801" y="2462526"/>
            <a:ext cx="10082403" cy="1609200"/>
          </a:xfrm>
        </p:spPr>
        <p:txBody>
          <a:bodyPr anchor="ctr" anchorCtr="0"/>
          <a:lstStyle>
            <a:lvl1pPr algn="ctr">
              <a:lnSpc>
                <a:spcPct val="100000"/>
              </a:lnSpc>
              <a:defRPr sz="4000">
                <a:solidFill>
                  <a:schemeClr val="bg1"/>
                </a:solidFill>
              </a:defRPr>
            </a:lvl1pPr>
          </a:lstStyle>
          <a:p>
            <a:r>
              <a:rPr lang="da-DK"/>
              <a:t>Klik for at redigere i master</a:t>
            </a:r>
            <a:endParaRPr lang="da-DK" dirty="0"/>
          </a:p>
        </p:txBody>
      </p:sp>
      <p:sp>
        <p:nvSpPr>
          <p:cNvPr id="4" name="Date_DateCustomA" hidden="1"/>
          <p:cNvSpPr>
            <a:spLocks noGrp="1"/>
          </p:cNvSpPr>
          <p:nvPr>
            <p:ph type="dt" sz="half" idx="10"/>
          </p:nvPr>
        </p:nvSpPr>
        <p:spPr>
          <a:xfrm>
            <a:off x="0" y="7224417"/>
            <a:ext cx="0" cy="0"/>
          </a:xfrm>
        </p:spPr>
        <p:txBody>
          <a:bodyPr/>
          <a:lstStyle>
            <a:lvl1pPr algn="l">
              <a:defRPr sz="100" b="0">
                <a:noFill/>
              </a:defRPr>
            </a:lvl1pPr>
          </a:lstStyle>
          <a:p>
            <a:pPr>
              <a:buClr>
                <a:srgbClr val="C8102E"/>
              </a:buClr>
            </a:pPr>
            <a:endParaRPr lang="da-DK" dirty="0"/>
          </a:p>
        </p:txBody>
      </p:sp>
      <p:sp>
        <p:nvSpPr>
          <p:cNvPr id="5" name="FLD_PresentationTitle" hidden="1"/>
          <p:cNvSpPr>
            <a:spLocks noGrp="1"/>
          </p:cNvSpPr>
          <p:nvPr>
            <p:ph type="ftr" sz="quarter" idx="11"/>
          </p:nvPr>
        </p:nvSpPr>
        <p:spPr>
          <a:xfrm>
            <a:off x="0" y="7224417"/>
            <a:ext cx="0" cy="0"/>
          </a:xfrm>
        </p:spPr>
        <p:txBody>
          <a:bodyPr/>
          <a:lstStyle>
            <a:lvl1pPr algn="l">
              <a:defRPr sz="100">
                <a:noFill/>
              </a:defRPr>
            </a:lvl1pPr>
          </a:lstStyle>
          <a:p>
            <a:pPr>
              <a:buClr>
                <a:srgbClr val="C8102E"/>
              </a:buClr>
            </a:pPr>
            <a:r>
              <a:rPr lang="da-DK" dirty="0"/>
              <a:t>Præsentationstitel</a:t>
            </a:r>
          </a:p>
        </p:txBody>
      </p:sp>
      <p:sp>
        <p:nvSpPr>
          <p:cNvPr id="6" name="Slide Number Placeholder 5" hidden="1"/>
          <p:cNvSpPr>
            <a:spLocks noGrp="1"/>
          </p:cNvSpPr>
          <p:nvPr>
            <p:ph type="sldNum" sz="quarter" idx="12"/>
          </p:nvPr>
        </p:nvSpPr>
        <p:spPr>
          <a:xfrm>
            <a:off x="0" y="7224417"/>
            <a:ext cx="0" cy="0"/>
          </a:xfrm>
        </p:spPr>
        <p:txBody>
          <a:bodyPr/>
          <a:lstStyle>
            <a:lvl1pPr algn="l">
              <a:defRPr sz="100">
                <a:noFill/>
              </a:defRPr>
            </a:lvl1pPr>
          </a:lstStyle>
          <a:p>
            <a:pPr>
              <a:buClr>
                <a:srgbClr val="C8102E"/>
              </a:buClr>
            </a:pPr>
            <a:fld id="{24C8C45C-947F-4981-8B3F-4F32E973C901}" type="slidenum">
              <a:rPr lang="da-DK" smtClean="0"/>
              <a:pPr>
                <a:buClr>
                  <a:srgbClr val="C8102E"/>
                </a:buClr>
              </a:pPr>
              <a:t>‹nr.›</a:t>
            </a:fld>
            <a:endParaRPr lang="da-DK" dirty="0"/>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581716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5663299"/>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30" name="Text Placeholder 26">
            <a:extLst>
              <a:ext uri="{FF2B5EF4-FFF2-40B4-BE49-F238E27FC236}">
                <a16:creationId xmlns:a16="http://schemas.microsoft.com/office/drawing/2014/main" id="{90B67A7E-F8AD-4501-B3ED-7DF56BC18956}"/>
              </a:ext>
            </a:extLst>
          </p:cNvPr>
          <p:cNvSpPr>
            <a:spLocks noGrp="1"/>
          </p:cNvSpPr>
          <p:nvPr>
            <p:ph type="body" sz="quarter" idx="15" hasCustomPrompt="1"/>
          </p:nvPr>
        </p:nvSpPr>
        <p:spPr>
          <a:xfrm>
            <a:off x="9198000" y="609377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Navn.navnesen@bm.dk</a:t>
            </a:r>
          </a:p>
        </p:txBody>
      </p:sp>
      <p:sp>
        <p:nvSpPr>
          <p:cNvPr id="31" name="Text Placeholder 26">
            <a:extLst>
              <a:ext uri="{FF2B5EF4-FFF2-40B4-BE49-F238E27FC236}">
                <a16:creationId xmlns:a16="http://schemas.microsoft.com/office/drawing/2014/main" id="{33219B6C-E56F-40C7-AC30-BCA5E6900E7F}"/>
              </a:ext>
            </a:extLst>
          </p:cNvPr>
          <p:cNvSpPr>
            <a:spLocks noGrp="1"/>
          </p:cNvSpPr>
          <p:nvPr>
            <p:ph type="body" sz="quarter" idx="16" hasCustomPrompt="1"/>
          </p:nvPr>
        </p:nvSpPr>
        <p:spPr>
          <a:xfrm>
            <a:off x="9198000" y="6229285"/>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+45 2345 3456</a:t>
            </a:r>
          </a:p>
        </p:txBody>
      </p:sp>
      <p:pic>
        <p:nvPicPr>
          <p:cNvPr id="5122" name="Picture 2" descr="C:\Users\ibl\Desktop\PP skabelon\LOGOER\Det Nationale Forskingscenter for Arbejdsmiljo_NEG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709" y="5344435"/>
            <a:ext cx="2811507" cy="125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807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llede blå tekst">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02E20981-DA76-4348-8061-6D994FFD98BB}"/>
              </a:ext>
            </a:extLst>
          </p:cNvPr>
          <p:cNvSpPr>
            <a:spLocks noGrp="1"/>
          </p:cNvSpPr>
          <p:nvPr>
            <p:ph type="pic" idx="15" hasCustomPrompt="1"/>
          </p:nvPr>
        </p:nvSpPr>
        <p:spPr>
          <a:xfrm>
            <a:off x="0" y="0"/>
            <a:ext cx="12192000" cy="6858000"/>
          </a:xfrm>
          <a:solidFill>
            <a:schemeClr val="bg2"/>
          </a:solidFill>
        </p:spPr>
        <p:txBody>
          <a:bodyPr tIns="1620000" anchor="t" anchorCtr="0"/>
          <a:lstStyle>
            <a:lvl1pPr marL="0" marR="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a:pPr>
            <a:r>
              <a:rPr lang="da-DK" noProof="0"/>
              <a:t>Marker baggrund for at indsætte billede</a:t>
            </a:r>
            <a:endParaRPr lang="da-DK" noProof="0" dirty="0"/>
          </a:p>
        </p:txBody>
      </p:sp>
      <p:sp>
        <p:nvSpPr>
          <p:cNvPr id="2" name="Title 1"/>
          <p:cNvSpPr>
            <a:spLocks noGrp="1"/>
          </p:cNvSpPr>
          <p:nvPr>
            <p:ph type="ctrTitle"/>
          </p:nvPr>
        </p:nvSpPr>
        <p:spPr>
          <a:xfrm>
            <a:off x="1054801" y="2462526"/>
            <a:ext cx="10082403" cy="1609200"/>
          </a:xfrm>
        </p:spPr>
        <p:txBody>
          <a:bodyPr anchor="ctr" anchorCtr="0"/>
          <a:lstStyle>
            <a:lvl1pPr algn="ctr">
              <a:lnSpc>
                <a:spcPct val="100000"/>
              </a:lnSpc>
              <a:defRPr sz="4000">
                <a:solidFill>
                  <a:schemeClr val="accent1"/>
                </a:solidFill>
              </a:defRPr>
            </a:lvl1pPr>
          </a:lstStyle>
          <a:p>
            <a:r>
              <a:rPr lang="da-DK"/>
              <a:t>Klik for at redigere i master</a:t>
            </a:r>
            <a:endParaRPr lang="da-DK" dirty="0"/>
          </a:p>
        </p:txBody>
      </p:sp>
      <p:sp>
        <p:nvSpPr>
          <p:cNvPr id="33" name="FLD_PresentationTitle">
            <a:extLst>
              <a:ext uri="{FF2B5EF4-FFF2-40B4-BE49-F238E27FC236}">
                <a16:creationId xmlns:a16="http://schemas.microsoft.com/office/drawing/2014/main" id="{63D5B0E7-3D1F-42FA-ABF0-9019A7930E84}"/>
              </a:ext>
            </a:extLst>
          </p:cNvPr>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34" name="Slide Number Placeholder 5">
            <a:extLst>
              <a:ext uri="{FF2B5EF4-FFF2-40B4-BE49-F238E27FC236}">
                <a16:creationId xmlns:a16="http://schemas.microsoft.com/office/drawing/2014/main" id="{CBFEA6B7-9380-4434-8E44-527B3CEEFDB9}"/>
              </a:ext>
            </a:extLst>
          </p:cNvPr>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37" name="Date_DateCustomA" hidden="1">
            <a:extLst>
              <a:ext uri="{FF2B5EF4-FFF2-40B4-BE49-F238E27FC236}">
                <a16:creationId xmlns:a16="http://schemas.microsoft.com/office/drawing/2014/main" id="{8BE199B1-A553-43EF-83DF-C1211EC63CB5}"/>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pic>
        <p:nvPicPr>
          <p:cNvPr id="11" name="Picture 3" descr="C:\Users\ibl\Desktop\PP skabelon\LOGOER\Det Nationale Forskingscenter for Arbejdsmiljo_POS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6955" y="5939161"/>
            <a:ext cx="1675729" cy="74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41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alene">
    <p:spTree>
      <p:nvGrpSpPr>
        <p:cNvPr id="1" name=""/>
        <p:cNvGrpSpPr/>
        <p:nvPr/>
      </p:nvGrpSpPr>
      <p:grpSpPr>
        <a:xfrm>
          <a:off x="0" y="0"/>
          <a:ext cx="0" cy="0"/>
          <a:chOff x="0" y="0"/>
          <a:chExt cx="0" cy="0"/>
        </a:xfrm>
      </p:grpSpPr>
      <p:sp>
        <p:nvSpPr>
          <p:cNvPr id="4" name="FLD_PresentationTitle"/>
          <p:cNvSpPr>
            <a:spLocks noGrp="1"/>
          </p:cNvSpPr>
          <p:nvPr>
            <p:ph type="ftr" sz="quarter" idx="11"/>
          </p:nvPr>
        </p:nvSpPr>
        <p:spPr/>
        <p:txBody>
          <a:bodyPr/>
          <a:lstStyle/>
          <a:p>
            <a:pPr>
              <a:buClr>
                <a:srgbClr val="C8102E"/>
              </a:buClr>
            </a:pPr>
            <a:r>
              <a:rPr lang="da-DK" dirty="0">
                <a:solidFill>
                  <a:srgbClr val="003087"/>
                </a:solidFill>
              </a:rPr>
              <a:t>Præsentationstitel</a:t>
            </a:r>
          </a:p>
        </p:txBody>
      </p:sp>
      <p:sp>
        <p:nvSpPr>
          <p:cNvPr id="5" name="Slide Number Placeholder 4"/>
          <p:cNvSpPr>
            <a:spLocks noGrp="1"/>
          </p:cNvSpPr>
          <p:nvPr>
            <p:ph type="sldNum" sz="quarter" idx="12"/>
          </p:nvPr>
        </p:nvSpPr>
        <p:spPr/>
        <p:txBody>
          <a:bodyPr/>
          <a:lstStyle/>
          <a:p>
            <a:pPr>
              <a:buClr>
                <a:srgbClr val="C8102E"/>
              </a:buClr>
            </a:pPr>
            <a:fld id="{24C8C45C-947F-4981-8B3F-4F32E973C901}" type="slidenum">
              <a:rPr lang="da-DK" smtClean="0">
                <a:solidFill>
                  <a:srgbClr val="003087"/>
                </a:solidFill>
              </a:rPr>
              <a:pPr>
                <a:buClr>
                  <a:srgbClr val="C8102E"/>
                </a:buClr>
              </a:pPr>
              <a:t>‹nr.›</a:t>
            </a:fld>
            <a:endParaRPr lang="da-DK" dirty="0">
              <a:solidFill>
                <a:srgbClr val="003087"/>
              </a:solidFill>
            </a:endParaRPr>
          </a:p>
        </p:txBody>
      </p:sp>
      <p:sp>
        <p:nvSpPr>
          <p:cNvPr id="6" name="Title Placeholder 1">
            <a:extLst>
              <a:ext uri="{FF2B5EF4-FFF2-40B4-BE49-F238E27FC236}">
                <a16:creationId xmlns:a16="http://schemas.microsoft.com/office/drawing/2014/main" id="{1FF51C73-4488-4E0B-8A5D-D7AA11C9E3FB}"/>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7" name="Date_DateCustomA" hidden="1">
            <a:extLst>
              <a:ext uri="{FF2B5EF4-FFF2-40B4-BE49-F238E27FC236}">
                <a16:creationId xmlns:a16="http://schemas.microsoft.com/office/drawing/2014/main" id="{1BBF7982-38D1-452A-8F40-BF165A383BF7}"/>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1294708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LD_PresentationTitle"/>
          <p:cNvSpPr>
            <a:spLocks noGrp="1"/>
          </p:cNvSpPr>
          <p:nvPr>
            <p:ph type="ftr" sz="quarter" idx="11"/>
          </p:nvPr>
        </p:nvSpPr>
        <p:spPr/>
        <p:txBody>
          <a:bodyPr/>
          <a:lstStyle/>
          <a:p>
            <a:pPr>
              <a:buClr>
                <a:srgbClr val="C8102E"/>
              </a:buClr>
            </a:pPr>
            <a:r>
              <a:rPr lang="da-DK" dirty="0">
                <a:solidFill>
                  <a:srgbClr val="003087"/>
                </a:solidFill>
              </a:rPr>
              <a:t>Præsentationstitel</a:t>
            </a:r>
          </a:p>
        </p:txBody>
      </p:sp>
      <p:sp>
        <p:nvSpPr>
          <p:cNvPr id="4" name="Slide Number Placeholder 3"/>
          <p:cNvSpPr>
            <a:spLocks noGrp="1"/>
          </p:cNvSpPr>
          <p:nvPr>
            <p:ph type="sldNum" sz="quarter" idx="12"/>
          </p:nvPr>
        </p:nvSpPr>
        <p:spPr/>
        <p:txBody>
          <a:bodyPr/>
          <a:lstStyle/>
          <a:p>
            <a:pPr>
              <a:buClr>
                <a:srgbClr val="C8102E"/>
              </a:buClr>
            </a:pPr>
            <a:fld id="{24C8C45C-947F-4981-8B3F-4F32E973C901}" type="slidenum">
              <a:rPr lang="da-DK" smtClean="0">
                <a:solidFill>
                  <a:srgbClr val="003087"/>
                </a:solidFill>
              </a:rPr>
              <a:pPr>
                <a:buClr>
                  <a:srgbClr val="C8102E"/>
                </a:buClr>
              </a:pPr>
              <a:t>‹nr.›</a:t>
            </a:fld>
            <a:endParaRPr lang="da-DK" dirty="0">
              <a:solidFill>
                <a:srgbClr val="003087"/>
              </a:solidFill>
            </a:endParaRPr>
          </a:p>
        </p:txBody>
      </p:sp>
      <p:sp>
        <p:nvSpPr>
          <p:cNvPr id="5" name="Date_DateCustomA" hidden="1">
            <a:extLst>
              <a:ext uri="{FF2B5EF4-FFF2-40B4-BE49-F238E27FC236}">
                <a16:creationId xmlns:a16="http://schemas.microsoft.com/office/drawing/2014/main" id="{0456FB29-A127-41CE-A7CE-3D8128F4E60B}"/>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2588449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539748" y="539751"/>
            <a:ext cx="11109325" cy="650171"/>
          </a:xfrm>
          <a:prstGeom prst="rect">
            <a:avLst/>
          </a:prstGeom>
          <a:noFill/>
        </p:spPr>
        <p:txBody>
          <a:bodyPr wrap="square" lIns="0" tIns="0" rIns="0" bIns="0" rtlCol="0" anchor="b" anchorCtr="0">
            <a:noAutofit/>
          </a:bodyPr>
          <a:lstStyle/>
          <a:p>
            <a:pPr>
              <a:buClr>
                <a:srgbClr val="C8102E"/>
              </a:buClr>
            </a:pPr>
            <a:r>
              <a:rPr lang="da-DK" sz="3200" dirty="0">
                <a:solidFill>
                  <a:prstClr val="black"/>
                </a:solidFill>
                <a:latin typeface="Arial" panose="020B0604020202020204" pitchFamily="34" charset="0"/>
                <a:cs typeface="Arial" panose="020B0604020202020204" pitchFamily="34" charset="0"/>
              </a:rPr>
              <a:t>User guide – </a:t>
            </a:r>
            <a:r>
              <a:rPr lang="da-DK" sz="3200" dirty="0" err="1">
                <a:solidFill>
                  <a:prstClr val="black"/>
                </a:solidFill>
                <a:latin typeface="Arial" panose="020B0604020202020204" pitchFamily="34" charset="0"/>
                <a:cs typeface="Arial" panose="020B0604020202020204" pitchFamily="34" charset="0"/>
              </a:rPr>
              <a:t>delete</a:t>
            </a:r>
            <a:r>
              <a:rPr lang="da-DK" sz="3200" dirty="0">
                <a:solidFill>
                  <a:prstClr val="black"/>
                </a:solidFill>
                <a:latin typeface="Arial" panose="020B0604020202020204" pitchFamily="34" charset="0"/>
                <a:cs typeface="Arial" panose="020B0604020202020204" pitchFamily="34" charset="0"/>
              </a:rPr>
              <a:t> </a:t>
            </a:r>
            <a:r>
              <a:rPr lang="da-DK" sz="3200" dirty="0" err="1">
                <a:solidFill>
                  <a:prstClr val="black"/>
                </a:solidFill>
                <a:latin typeface="Arial" panose="020B0604020202020204" pitchFamily="34" charset="0"/>
                <a:cs typeface="Arial" panose="020B0604020202020204" pitchFamily="34" charset="0"/>
              </a:rPr>
              <a:t>before</a:t>
            </a:r>
            <a:r>
              <a:rPr lang="da-DK" sz="3200" dirty="0">
                <a:solidFill>
                  <a:prstClr val="black"/>
                </a:solidFill>
                <a:latin typeface="Arial" panose="020B0604020202020204" pitchFamily="34" charset="0"/>
                <a:cs typeface="Arial" panose="020B0604020202020204" pitchFamily="34" charset="0"/>
              </a:rPr>
              <a:t> </a:t>
            </a:r>
            <a:r>
              <a:rPr lang="da-DK" sz="3200" dirty="0" err="1">
                <a:solidFill>
                  <a:prstClr val="black"/>
                </a:solidFill>
                <a:latin typeface="Arial" panose="020B0604020202020204" pitchFamily="34" charset="0"/>
                <a:cs typeface="Arial" panose="020B0604020202020204" pitchFamily="34" charset="0"/>
              </a:rPr>
              <a:t>use</a:t>
            </a:r>
            <a:endParaRPr lang="da-DK" sz="1800" dirty="0">
              <a:solidFill>
                <a:srgbClr val="003087"/>
              </a:solidFill>
            </a:endParaRPr>
          </a:p>
        </p:txBody>
      </p:sp>
      <p:sp>
        <p:nvSpPr>
          <p:cNvPr id="29" name="Text Box 2"/>
          <p:cNvSpPr txBox="1">
            <a:spLocks noChangeArrowheads="1"/>
          </p:cNvSpPr>
          <p:nvPr userDrawn="1"/>
        </p:nvSpPr>
        <p:spPr bwMode="auto">
          <a:xfrm>
            <a:off x="539756" y="1833789"/>
            <a:ext cx="2160799" cy="47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Use text styles</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Use the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-key to jump through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levels. Click </a:t>
            </a:r>
            <a:r>
              <a:rPr lang="da-DK" altLang="da-DK" sz="900" b="1" noProof="1">
                <a:solidFill>
                  <a:prstClr val="black"/>
                </a:solidFill>
                <a:latin typeface="Arial" panose="020B0604020202020204" pitchFamily="34" charset="0"/>
                <a:cs typeface="Arial" panose="020B0604020202020204" pitchFamily="34" charset="0"/>
              </a:rPr>
              <a:t>ENTER</a:t>
            </a:r>
            <a:r>
              <a:rPr lang="da-DK" altLang="da-DK" sz="900" noProof="1">
                <a:solidFill>
                  <a:prstClr val="black"/>
                </a:solidFill>
                <a:latin typeface="Arial" panose="020B0604020202020204" pitchFamily="34" charset="0"/>
                <a:cs typeface="Arial" panose="020B0604020202020204" pitchFamily="34" charset="0"/>
              </a:rPr>
              <a:t>, then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 to switch from one level to the next level</a:t>
            </a:r>
          </a:p>
          <a:p>
            <a:pPr eaLnBrk="1" hangingPunct="1">
              <a:spcAft>
                <a:spcPts val="12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To go back in levels use </a:t>
            </a:r>
            <a:r>
              <a:rPr lang="da-DK" altLang="da-DK" sz="900" b="1" noProof="1">
                <a:solidFill>
                  <a:prstClr val="black"/>
                </a:solidFill>
                <a:latin typeface="Arial" panose="020B0604020202020204" pitchFamily="34" charset="0"/>
                <a:cs typeface="Arial" panose="020B0604020202020204" pitchFamily="34" charset="0"/>
              </a:rPr>
              <a:t>SHIFT-TAB</a:t>
            </a: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sz="900" noProof="1">
                <a:solidFill>
                  <a:prstClr val="black"/>
                </a:solidFill>
                <a:latin typeface="Arial" panose="020B0604020202020204" pitchFamily="34" charset="0"/>
                <a:cs typeface="Arial" panose="020B0604020202020204" pitchFamily="34" charset="0"/>
              </a:rPr>
              <a:t>Alternatively, </a:t>
            </a:r>
            <a:r>
              <a:rPr lang="da-DK" sz="900" b="1" noProof="1">
                <a:solidFill>
                  <a:prstClr val="black"/>
                </a:solidFill>
                <a:latin typeface="Arial" panose="020B0604020202020204" pitchFamily="34" charset="0"/>
                <a:cs typeface="Arial" panose="020B0604020202020204" pitchFamily="34" charset="0"/>
              </a:rPr>
              <a:t>Increase</a:t>
            </a:r>
            <a:r>
              <a:rPr lang="da-DK" sz="900" noProof="1">
                <a:solidFill>
                  <a:prstClr val="black"/>
                </a:solidFill>
                <a:latin typeface="Arial" panose="020B0604020202020204" pitchFamily="34" charset="0"/>
                <a:cs typeface="Arial" panose="020B0604020202020204" pitchFamily="34" charset="0"/>
              </a:rPr>
              <a:t> and</a:t>
            </a:r>
            <a:br>
              <a:rPr lang="da-DK" sz="900" noProof="1">
                <a:solidFill>
                  <a:prstClr val="black"/>
                </a:solidFill>
                <a:latin typeface="Arial" panose="020B0604020202020204" pitchFamily="34" charset="0"/>
                <a:cs typeface="Arial" panose="020B0604020202020204" pitchFamily="34" charset="0"/>
              </a:rPr>
            </a:br>
            <a:r>
              <a:rPr lang="da-DK" sz="900" b="1" noProof="1">
                <a:solidFill>
                  <a:prstClr val="black"/>
                </a:solidFill>
                <a:latin typeface="Arial" panose="020B0604020202020204" pitchFamily="34" charset="0"/>
                <a:cs typeface="Arial" panose="020B0604020202020204" pitchFamily="34" charset="0"/>
              </a:rPr>
              <a:t>Decrease </a:t>
            </a:r>
            <a:r>
              <a:rPr lang="da-DK" sz="900" noProof="1">
                <a:solidFill>
                  <a:prstClr val="black"/>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Use layouts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Home tab</a:t>
            </a:r>
            <a:endParaRPr lang="da-DK" altLang="da-DK" sz="900" strike="sngStrike"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New Slide </a:t>
            </a:r>
            <a:r>
              <a:rPr lang="da-DK" altLang="da-DK" sz="900" noProof="1">
                <a:solidFill>
                  <a:prstClr val="black"/>
                </a:solidFill>
                <a:latin typeface="Arial" panose="020B0604020202020204" pitchFamily="34" charset="0"/>
                <a:cs typeface="Arial" panose="020B0604020202020204" pitchFamily="34" charset="0"/>
              </a:rPr>
              <a:t>menu to insert new slide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Choose </a:t>
            </a:r>
            <a:r>
              <a:rPr lang="da-DK" altLang="da-DK" sz="900" b="1" noProof="1">
                <a:solidFill>
                  <a:prstClr val="black"/>
                </a:solidFill>
                <a:latin typeface="Arial" panose="020B0604020202020204" pitchFamily="34" charset="0"/>
                <a:cs typeface="Arial" panose="020B0604020202020204" pitchFamily="34" charset="0"/>
              </a:rPr>
              <a:t>Layout</a:t>
            </a:r>
            <a:r>
              <a:rPr lang="da-DK" altLang="da-DK" sz="900" noProof="1">
                <a:solidFill>
                  <a:prstClr val="black"/>
                </a:solidFill>
                <a:latin typeface="Arial" panose="020B0604020202020204" pitchFamily="34" charset="0"/>
                <a:cs typeface="Arial" panose="020B0604020202020204" pitchFamily="34" charset="0"/>
              </a:rPr>
              <a:t> to change an appropriate layout from the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"drop down" menu </a:t>
            </a:r>
          </a:p>
          <a:p>
            <a:pPr>
              <a:spcBef>
                <a:spcPts val="1200"/>
              </a:spcBef>
              <a:spcAft>
                <a:spcPts val="600"/>
              </a:spcAft>
              <a:buClr>
                <a:srgbClr val="C8102E"/>
              </a:buClr>
              <a:buFont typeface="+mj-lt"/>
              <a:buNone/>
              <a:defRPr/>
            </a:pPr>
            <a:r>
              <a:rPr lang="da-DK" sz="1000" b="1" noProof="1">
                <a:solidFill>
                  <a:prstClr val="black"/>
                </a:solidFill>
                <a:latin typeface="Arial" panose="020B0604020202020204" pitchFamily="34" charset="0"/>
                <a:cs typeface="Arial" panose="020B0604020202020204" pitchFamily="34" charset="0"/>
              </a:rPr>
              <a:t>Reset slide</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1.</a:t>
            </a:r>
            <a:r>
              <a:rPr lang="da-DK" altLang="da-DK" sz="900" noProof="1">
                <a:solidFill>
                  <a:prstClr val="black"/>
                </a:solidFill>
                <a:latin typeface="Arial" panose="020B0604020202020204" pitchFamily="34" charset="0"/>
                <a:cs typeface="Arial" panose="020B0604020202020204" pitchFamily="34" charset="0"/>
              </a:rPr>
              <a:t> Click the </a:t>
            </a:r>
            <a:r>
              <a:rPr lang="da-DK" altLang="da-DK" sz="900" b="1" noProof="1">
                <a:solidFill>
                  <a:prstClr val="black"/>
                </a:solidFill>
                <a:latin typeface="Arial" panose="020B0604020202020204" pitchFamily="34" charset="0"/>
                <a:cs typeface="Arial" panose="020B0604020202020204" pitchFamily="34" charset="0"/>
              </a:rPr>
              <a:t>Home tab</a:t>
            </a:r>
            <a:endParaRPr lang="da-DK" altLang="da-DK" sz="900" strike="sngStrike" noProof="1">
              <a:solidFill>
                <a:prstClr val="black"/>
              </a:solidFill>
              <a:latin typeface="Arial" panose="020B0604020202020204" pitchFamily="34" charset="0"/>
              <a:cs typeface="Arial" panose="020B0604020202020204" pitchFamily="34" charset="0"/>
            </a:endParaRP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2.</a:t>
            </a:r>
            <a:r>
              <a:rPr lang="da-DK" altLang="da-DK" sz="900" noProof="1">
                <a:solidFill>
                  <a:prstClr val="black"/>
                </a:solidFill>
                <a:latin typeface="Arial" panose="020B0604020202020204" pitchFamily="34" charset="0"/>
                <a:cs typeface="Arial" panose="020B0604020202020204" pitchFamily="34" charset="0"/>
              </a:rPr>
              <a:t> Click the </a:t>
            </a:r>
            <a:r>
              <a:rPr lang="da-DK" altLang="da-DK" sz="900" b="1" noProof="1">
                <a:solidFill>
                  <a:prstClr val="black"/>
                </a:solidFill>
                <a:latin typeface="Arial" panose="020B0604020202020204" pitchFamily="34" charset="0"/>
                <a:cs typeface="Arial" panose="020B0604020202020204" pitchFamily="34" charset="0"/>
              </a:rPr>
              <a:t>Reset </a:t>
            </a:r>
            <a:r>
              <a:rPr lang="da-DK" altLang="da-DK" sz="900" noProof="1">
                <a:solidFill>
                  <a:prstClr val="black"/>
                </a:solidFill>
                <a:latin typeface="Arial" panose="020B0604020202020204" pitchFamily="34" charset="0"/>
                <a:cs typeface="Arial" panose="020B0604020202020204" pitchFamily="34" charset="0"/>
              </a:rPr>
              <a:t>menu to resetposition, size and formatting of the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slide placeholders to their default settings</a:t>
            </a:r>
          </a:p>
          <a:p>
            <a:pPr eaLnBrk="1" hangingPunct="1">
              <a:spcAft>
                <a:spcPts val="600"/>
              </a:spcAft>
              <a:buClr>
                <a:srgbClr val="C8102E"/>
              </a:buClr>
              <a:defRPr/>
            </a:pP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240"/>
              </a:spcAft>
              <a:buClr>
                <a:srgbClr val="C8102E"/>
              </a:buClr>
              <a:defRPr/>
            </a:pPr>
            <a:endParaRPr lang="da-DK" sz="900" noProof="1">
              <a:solidFill>
                <a:prstClr val="black"/>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545" y="1833789"/>
            <a:ext cx="2160799" cy="27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Insert picture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On slides with pictureplaceholder,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click on the icon and choose </a:t>
            </a:r>
            <a:r>
              <a:rPr lang="da-DK" altLang="da-DK" sz="900" b="1" noProof="1">
                <a:solidFill>
                  <a:prstClr val="black"/>
                </a:solidFill>
                <a:latin typeface="Arial" panose="020B0604020202020204" pitchFamily="34" charset="0"/>
                <a:cs typeface="Arial" panose="020B0604020202020204" pitchFamily="34" charset="0"/>
              </a:rPr>
              <a:t>Insert</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Change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a:t>
            </a:r>
            <a:r>
              <a:rPr lang="da-DK" altLang="da-DK" sz="900" b="1" noProof="1">
                <a:solidFill>
                  <a:prstClr val="black"/>
                </a:solidFill>
                <a:latin typeface="Arial" panose="020B0604020202020204" pitchFamily="34" charset="0"/>
                <a:cs typeface="Arial" panose="020B0604020202020204" pitchFamily="34" charset="0"/>
              </a:rPr>
              <a:t>Crop</a:t>
            </a:r>
            <a:r>
              <a:rPr lang="da-DK" altLang="da-DK" sz="900" noProof="1">
                <a:solidFill>
                  <a:prstClr val="black"/>
                </a:solidFill>
                <a:latin typeface="Arial" panose="020B0604020202020204" pitchFamily="34" charset="0"/>
                <a:cs typeface="Arial" panose="020B0604020202020204" pitchFamily="34" charset="0"/>
              </a:rPr>
              <a:t> to change size or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focus of the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If you want to scale the picture,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hold </a:t>
            </a:r>
            <a:r>
              <a:rPr lang="da-DK" altLang="da-DK" sz="900" b="1" noProof="1">
                <a:solidFill>
                  <a:prstClr val="black"/>
                </a:solidFill>
                <a:latin typeface="Arial" panose="020B0604020202020204" pitchFamily="34" charset="0"/>
                <a:cs typeface="Arial" panose="020B0604020202020204" pitchFamily="34" charset="0"/>
              </a:rPr>
              <a:t>SHIFT</a:t>
            </a:r>
            <a:r>
              <a:rPr lang="da-DK" altLang="da-DK" sz="900" noProof="1">
                <a:solidFill>
                  <a:prstClr val="black"/>
                </a:solidFill>
                <a:latin typeface="Arial" panose="020B0604020202020204" pitchFamily="34" charset="0"/>
                <a:cs typeface="Arial" panose="020B0604020202020204" pitchFamily="34" charset="0"/>
              </a:rPr>
              <a:t>-key down while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dragging the corners of the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Hint: </a:t>
            </a:r>
            <a:r>
              <a:rPr lang="da-DK" altLang="da-DK" sz="900" noProof="1">
                <a:solidFill>
                  <a:prstClr val="black"/>
                </a:solidFill>
                <a:latin typeface="Arial" panose="020B0604020202020204" pitchFamily="34" charset="0"/>
                <a:cs typeface="Arial" panose="020B0604020202020204" pitchFamily="34" charset="0"/>
              </a:rPr>
              <a:t>If you delete the picture and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insert a new one, the picture may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lie in front of the text or graphic.</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If this happens, select the picture,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right-click and choose </a:t>
            </a:r>
            <a:r>
              <a:rPr lang="da-DK" altLang="da-DK" sz="900" b="1" noProof="1">
                <a:solidFill>
                  <a:prstClr val="black"/>
                </a:solidFill>
                <a:latin typeface="Arial" panose="020B0604020202020204" pitchFamily="34" charset="0"/>
                <a:cs typeface="Arial" panose="020B0604020202020204" pitchFamily="34" charset="0"/>
              </a:rPr>
              <a:t>Send to Back</a:t>
            </a:r>
          </a:p>
        </p:txBody>
      </p:sp>
      <p:sp>
        <p:nvSpPr>
          <p:cNvPr id="25" name="Text Box 4"/>
          <p:cNvSpPr txBox="1">
            <a:spLocks noChangeArrowheads="1"/>
          </p:cNvSpPr>
          <p:nvPr userDrawn="1"/>
        </p:nvSpPr>
        <p:spPr bwMode="auto">
          <a:xfrm>
            <a:off x="7925293" y="1815931"/>
            <a:ext cx="2160799" cy="29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Change slide number, </a:t>
            </a:r>
            <a:br>
              <a:rPr lang="da-DK" sz="1000" b="1" noProof="1">
                <a:solidFill>
                  <a:prstClr val="black"/>
                </a:solidFill>
                <a:latin typeface="Arial" panose="020B0604020202020204" pitchFamily="34" charset="0"/>
                <a:cs typeface="Arial" panose="020B0604020202020204" pitchFamily="34" charset="0"/>
              </a:rPr>
            </a:br>
            <a:r>
              <a:rPr lang="da-DK" sz="1000" b="1" noProof="1">
                <a:solidFill>
                  <a:prstClr val="black"/>
                </a:solidFill>
                <a:latin typeface="Arial" panose="020B0604020202020204" pitchFamily="34" charset="0"/>
                <a:cs typeface="Arial" panose="020B0604020202020204" pitchFamily="34" charset="0"/>
              </a:rPr>
              <a:t>date and footer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Do this at the very end, so you get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all the corrections on all slides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Insert </a:t>
            </a:r>
            <a:r>
              <a:rPr lang="da-DK" altLang="da-DK" sz="900" noProof="1">
                <a:solidFill>
                  <a:prstClr val="black"/>
                </a:solidFill>
                <a:latin typeface="Arial" panose="020B0604020202020204" pitchFamily="34" charset="0"/>
                <a:cs typeface="Arial" panose="020B0604020202020204" pitchFamily="34" charset="0"/>
              </a:rPr>
              <a:t>tab</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Click on </a:t>
            </a:r>
            <a:r>
              <a:rPr lang="da-DK" altLang="da-DK" sz="900" b="1" noProof="1">
                <a:solidFill>
                  <a:prstClr val="black"/>
                </a:solidFill>
                <a:latin typeface="Arial" panose="020B0604020202020204" pitchFamily="34" charset="0"/>
                <a:cs typeface="Arial" panose="020B0604020202020204" pitchFamily="34" charset="0"/>
              </a:rPr>
              <a:t>Header and Footer </a:t>
            </a:r>
            <a:r>
              <a:rPr lang="da-DK" altLang="da-DK" sz="900" noProof="1">
                <a:solidFill>
                  <a:prstClr val="black"/>
                </a:solidFill>
                <a:latin typeface="Arial" panose="020B0604020202020204" pitchFamily="34" charset="0"/>
                <a:cs typeface="Arial" panose="020B0604020202020204" pitchFamily="34" charset="0"/>
              </a:rP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(write the desired text)</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Click </a:t>
            </a:r>
            <a:r>
              <a:rPr lang="da-DK" altLang="da-DK" sz="900" b="1" noProof="1">
                <a:solidFill>
                  <a:prstClr val="black"/>
                </a:solidFill>
                <a:latin typeface="Arial" panose="020B0604020202020204" pitchFamily="34" charset="0"/>
                <a:cs typeface="Arial" panose="020B0604020202020204" pitchFamily="34" charset="0"/>
              </a:rPr>
              <a:t>Apply to All </a:t>
            </a:r>
            <a:r>
              <a:rPr lang="da-DK" altLang="da-DK" sz="900" noProof="1">
                <a:solidFill>
                  <a:prstClr val="black"/>
                </a:solidFill>
                <a:latin typeface="Arial" panose="020B0604020202020204" pitchFamily="34" charset="0"/>
                <a:cs typeface="Arial" panose="020B0604020202020204" pitchFamily="34" charset="0"/>
              </a:rPr>
              <a:t>or </a:t>
            </a:r>
            <a:r>
              <a:rPr lang="da-DK" altLang="da-DK" sz="900" b="1" noProof="1">
                <a:solidFill>
                  <a:prstClr val="black"/>
                </a:solidFill>
                <a:latin typeface="Arial" panose="020B0604020202020204" pitchFamily="34" charset="0"/>
                <a:cs typeface="Arial" panose="020B0604020202020204" pitchFamily="34" charset="0"/>
              </a:rPr>
              <a:t>Apply</a:t>
            </a:r>
            <a:r>
              <a:rPr lang="da-DK" altLang="da-DK" sz="900" noProof="1">
                <a:solidFill>
                  <a:prstClr val="black"/>
                </a:solidFill>
                <a:latin typeface="Arial" panose="020B0604020202020204" pitchFamily="34" charset="0"/>
                <a:cs typeface="Arial" panose="020B0604020202020204" pitchFamily="34" charset="0"/>
              </a:rPr>
              <a:t> if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only used on one slide</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Guides</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To view drawing guides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View</a:t>
            </a:r>
            <a:r>
              <a:rPr lang="da-DK" altLang="da-DK" sz="900" noProof="1">
                <a:solidFill>
                  <a:prstClr val="black"/>
                </a:solidFill>
                <a:latin typeface="Arial" panose="020B0604020202020204" pitchFamily="34" charset="0"/>
                <a:cs typeface="Arial" panose="020B0604020202020204" pitchFamily="34" charset="0"/>
              </a:rPr>
              <a:t> tab, set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tick mark next to </a:t>
            </a:r>
            <a:r>
              <a:rPr lang="da-DK" altLang="da-DK" sz="900" b="1" noProof="1">
                <a:solidFill>
                  <a:prstClr val="black"/>
                </a:solidFill>
                <a:latin typeface="Arial" panose="020B0604020202020204" pitchFamily="34" charset="0"/>
                <a:cs typeface="Arial" panose="020B0604020202020204" pitchFamily="34" charset="0"/>
              </a:rPr>
              <a:t>Guides</a:t>
            </a: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Hint: Alt + F9 </a:t>
            </a:r>
            <a:r>
              <a:rPr lang="da-DK" altLang="da-DK" sz="900" noProof="1">
                <a:solidFill>
                  <a:prstClr val="black"/>
                </a:solidFill>
                <a:latin typeface="Arial" panose="020B0604020202020204" pitchFamily="34" charset="0"/>
                <a:cs typeface="Arial" panose="020B0604020202020204" pitchFamily="34" charset="0"/>
              </a:rPr>
              <a:t>for quick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2700549" y="2877130"/>
            <a:ext cx="549328" cy="285228"/>
          </a:xfrm>
          <a:prstGeom prst="rect">
            <a:avLst/>
          </a:prstGeom>
        </p:spPr>
      </p:pic>
      <p:pic>
        <p:nvPicPr>
          <p:cNvPr id="13" name="2 New picture"/>
          <p:cNvPicPr>
            <a:picLocks noChangeAspect="1"/>
          </p:cNvPicPr>
          <p:nvPr userDrawn="1"/>
        </p:nvPicPr>
        <p:blipFill>
          <a:blip r:embed="rId3"/>
          <a:stretch>
            <a:fillRect/>
          </a:stretch>
        </p:blipFill>
        <p:spPr>
          <a:xfrm>
            <a:off x="2733943" y="3538598"/>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2729933" y="4208276"/>
            <a:ext cx="593368" cy="192211"/>
          </a:xfrm>
          <a:prstGeom prst="rect">
            <a:avLst/>
          </a:prstGeom>
        </p:spPr>
      </p:pic>
      <p:pic>
        <p:nvPicPr>
          <p:cNvPr id="19" name="4 Reset"/>
          <p:cNvPicPr>
            <a:picLocks noChangeAspect="1"/>
          </p:cNvPicPr>
          <p:nvPr userDrawn="1"/>
        </p:nvPicPr>
        <p:blipFill>
          <a:blip r:embed="rId5"/>
          <a:stretch>
            <a:fillRect/>
          </a:stretch>
        </p:blipFill>
        <p:spPr>
          <a:xfrm>
            <a:off x="2731923" y="5318642"/>
            <a:ext cx="492452" cy="200416"/>
          </a:xfrm>
          <a:prstGeom prst="rect">
            <a:avLst/>
          </a:prstGeom>
        </p:spPr>
      </p:pic>
      <p:pic>
        <p:nvPicPr>
          <p:cNvPr id="5" name="5 Insert picture"/>
          <p:cNvPicPr>
            <a:picLocks noChangeAspect="1"/>
          </p:cNvPicPr>
          <p:nvPr userDrawn="1"/>
        </p:nvPicPr>
        <p:blipFill>
          <a:blip r:embed="rId6"/>
          <a:stretch>
            <a:fillRect/>
          </a:stretch>
        </p:blipFill>
        <p:spPr>
          <a:xfrm>
            <a:off x="6425732" y="2075087"/>
            <a:ext cx="262151" cy="256054"/>
          </a:xfrm>
          <a:prstGeom prst="rect">
            <a:avLst/>
          </a:prstGeom>
        </p:spPr>
      </p:pic>
      <p:pic>
        <p:nvPicPr>
          <p:cNvPr id="23" name="6 Crop"/>
          <p:cNvPicPr>
            <a:picLocks noChangeAspect="1"/>
          </p:cNvPicPr>
          <p:nvPr userDrawn="1"/>
        </p:nvPicPr>
        <p:blipFill>
          <a:blip r:embed="rId7"/>
          <a:stretch>
            <a:fillRect/>
          </a:stretch>
        </p:blipFill>
        <p:spPr>
          <a:xfrm>
            <a:off x="6406348" y="2748487"/>
            <a:ext cx="337400" cy="321707"/>
          </a:xfrm>
          <a:prstGeom prst="rect">
            <a:avLst/>
          </a:prstGeom>
        </p:spPr>
      </p:pic>
      <p:pic>
        <p:nvPicPr>
          <p:cNvPr id="2" name="7 Scale picture"/>
          <p:cNvPicPr>
            <a:picLocks noChangeAspect="1"/>
          </p:cNvPicPr>
          <p:nvPr userDrawn="1"/>
        </p:nvPicPr>
        <p:blipFill>
          <a:blip r:embed="rId8"/>
          <a:stretch>
            <a:fillRect/>
          </a:stretch>
        </p:blipFill>
        <p:spPr>
          <a:xfrm>
            <a:off x="6384080" y="3242477"/>
            <a:ext cx="359695" cy="335309"/>
          </a:xfrm>
          <a:prstGeom prst="rect">
            <a:avLst/>
          </a:prstGeom>
        </p:spPr>
      </p:pic>
    </p:spTree>
    <p:extLst>
      <p:ext uri="{BB962C8B-B14F-4D97-AF65-F5344CB8AC3E}">
        <p14:creationId xmlns:p14="http://schemas.microsoft.com/office/powerpoint/2010/main" val="825593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1"/>
            <a:ext cx="11109325" cy="650171"/>
          </a:xfrm>
          <a:prstGeom prst="rect">
            <a:avLst/>
          </a:prstGeom>
          <a:noFill/>
        </p:spPr>
        <p:txBody>
          <a:bodyPr wrap="square" lIns="0" tIns="0" rIns="0" bIns="0" rtlCol="0" anchor="b" anchorCtr="0">
            <a:noAutofit/>
          </a:bodyPr>
          <a:lstStyle/>
          <a:p>
            <a:pPr>
              <a:buClr>
                <a:srgbClr val="C8102E"/>
              </a:buClr>
            </a:pPr>
            <a:r>
              <a:rPr lang="da-DK" sz="3200" noProof="1">
                <a:solidFill>
                  <a:prstClr val="black"/>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33789"/>
            <a:ext cx="2280360" cy="442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Brug tekst typografier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Brug</a:t>
            </a:r>
            <a:r>
              <a:rPr lang="da-DK" altLang="da-DK" sz="900" b="1" noProof="1">
                <a:solidFill>
                  <a:prstClr val="black"/>
                </a:solidFill>
                <a:latin typeface="Arial" panose="020B0604020202020204" pitchFamily="34" charset="0"/>
                <a:cs typeface="Arial" panose="020B0604020202020204" pitchFamily="34" charset="0"/>
              </a:rPr>
              <a:t> TAB </a:t>
            </a:r>
            <a:r>
              <a:rPr lang="da-DK" altLang="da-DK" sz="900" noProof="1">
                <a:solidFill>
                  <a:prstClr val="black"/>
                </a:solidFill>
                <a:latin typeface="Arial" panose="020B0604020202020204" pitchFamily="34" charset="0"/>
                <a:cs typeface="Arial" panose="020B0604020202020204" pitchFamily="34" charset="0"/>
              </a:rPr>
              <a:t>for at gå frem i tekst-niveauer. Klik </a:t>
            </a:r>
            <a:r>
              <a:rPr lang="da-DK" altLang="da-DK" sz="900" b="1" noProof="1">
                <a:solidFill>
                  <a:prstClr val="black"/>
                </a:solidFill>
                <a:latin typeface="Arial" panose="020B0604020202020204" pitchFamily="34" charset="0"/>
                <a:cs typeface="Arial" panose="020B0604020202020204" pitchFamily="34" charset="0"/>
              </a:rPr>
              <a:t>ENTER</a:t>
            </a:r>
            <a:r>
              <a:rPr lang="da-DK" altLang="da-DK" sz="900" noProof="1">
                <a:solidFill>
                  <a:prstClr val="black"/>
                </a:solidFill>
                <a:latin typeface="Arial" panose="020B0604020202020204" pitchFamily="34" charset="0"/>
                <a:cs typeface="Arial" panose="020B0604020202020204" pitchFamily="34" charset="0"/>
              </a:rPr>
              <a:t>, derefter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 for at skifte fra et niveau til et næste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For at gå tilbage i tekst-niveauer,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brug </a:t>
            </a:r>
            <a:r>
              <a:rPr lang="da-DK" altLang="da-DK" sz="900" b="1" noProof="1">
                <a:solidFill>
                  <a:prstClr val="black"/>
                </a:solidFill>
                <a:latin typeface="Arial" panose="020B0604020202020204" pitchFamily="34" charset="0"/>
                <a:cs typeface="Arial" panose="020B0604020202020204" pitchFamily="34" charset="0"/>
              </a:rPr>
              <a:t>SHIFT+TAB</a:t>
            </a: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Alternativt kan </a:t>
            </a:r>
            <a:br>
              <a:rPr lang="da-DK" altLang="da-DK" sz="900" noProof="1">
                <a:solidFill>
                  <a:prstClr val="black"/>
                </a:solidFill>
                <a:latin typeface="Arial" panose="020B0604020202020204" pitchFamily="34" charset="0"/>
                <a:cs typeface="Arial" panose="020B0604020202020204" pitchFamily="34" charset="0"/>
              </a:rPr>
            </a:br>
            <a:r>
              <a:rPr lang="da-DK" altLang="da-DK" sz="900" b="1" noProof="1">
                <a:solidFill>
                  <a:prstClr val="black"/>
                </a:solidFill>
                <a:latin typeface="Arial" panose="020B0604020202020204" pitchFamily="34" charset="0"/>
                <a:cs typeface="Arial" panose="020B0604020202020204" pitchFamily="34" charset="0"/>
              </a:rPr>
              <a:t>Forøg</a:t>
            </a:r>
            <a:r>
              <a:rPr lang="da-DK" altLang="da-DK" sz="900" noProof="1">
                <a:solidFill>
                  <a:prstClr val="black"/>
                </a:solidFill>
                <a:latin typeface="Arial" panose="020B0604020202020204" pitchFamily="34" charset="0"/>
                <a:cs typeface="Arial" panose="020B0604020202020204" pitchFamily="34" charset="0"/>
              </a:rPr>
              <a:t> og </a:t>
            </a:r>
            <a:r>
              <a:rPr lang="da-DK" altLang="da-DK" sz="900" b="1" noProof="1">
                <a:solidFill>
                  <a:prstClr val="black"/>
                </a:solidFill>
                <a:latin typeface="Arial" panose="020B0604020202020204" pitchFamily="34" charset="0"/>
                <a:cs typeface="Arial" panose="020B0604020202020204" pitchFamily="34" charset="0"/>
              </a:rPr>
              <a:t>Formindsk</a:t>
            </a:r>
            <a:r>
              <a:rPr lang="da-DK" altLang="da-DK" sz="900" noProof="1">
                <a:solidFill>
                  <a:prstClr val="black"/>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Brug layouts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Hjem</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Klik på menupunktet </a:t>
            </a:r>
            <a:r>
              <a:rPr lang="da-DK" altLang="da-DK" sz="900" b="1" noProof="1">
                <a:solidFill>
                  <a:prstClr val="black"/>
                </a:solidFill>
                <a:latin typeface="Arial" panose="020B0604020202020204" pitchFamily="34" charset="0"/>
                <a:cs typeface="Arial" panose="020B0604020202020204" pitchFamily="34" charset="0"/>
              </a:rPr>
              <a:t>Nyt Slide </a:t>
            </a:r>
            <a:r>
              <a:rPr lang="da-DK" altLang="da-DK" sz="900" noProof="1">
                <a:solidFill>
                  <a:prstClr val="black"/>
                </a:solidFill>
                <a:latin typeface="Arial" panose="020B0604020202020204" pitchFamily="34" charset="0"/>
                <a:cs typeface="Arial" panose="020B0604020202020204" pitchFamily="34" charset="0"/>
              </a:rPr>
              <a:t>for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at indsætte nyt slide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Layout</a:t>
            </a:r>
            <a:r>
              <a:rPr lang="da-DK" altLang="da-DK" sz="900" noProof="1">
                <a:solidFill>
                  <a:prstClr val="black"/>
                </a:solidFill>
                <a:latin typeface="Arial" panose="020B0604020202020204" pitchFamily="34" charset="0"/>
                <a:cs typeface="Arial" panose="020B0604020202020204" pitchFamily="34" charset="0"/>
              </a:rPr>
              <a:t> for at ændre dit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nuværende layout til et alternativt</a:t>
            </a:r>
          </a:p>
          <a:p>
            <a:pPr>
              <a:spcBef>
                <a:spcPts val="1200"/>
              </a:spcBef>
              <a:spcAft>
                <a:spcPts val="600"/>
              </a:spcAft>
              <a:buClr>
                <a:srgbClr val="C8102E"/>
              </a:buClr>
              <a:buFont typeface="+mj-lt"/>
              <a:buNone/>
              <a:defRPr/>
            </a:pPr>
            <a:r>
              <a:rPr lang="da-DK" sz="1000" b="1" noProof="1">
                <a:solidFill>
                  <a:prstClr val="black"/>
                </a:solidFill>
                <a:latin typeface="Arial" panose="020B0604020202020204" pitchFamily="34" charset="0"/>
                <a:cs typeface="Arial" panose="020B0604020202020204" pitchFamily="34" charset="0"/>
              </a:rPr>
              <a:t>Nulstil slide</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Hjem</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Nulstil</a:t>
            </a:r>
            <a:r>
              <a:rPr lang="da-DK" altLang="da-DK" sz="900" noProof="1">
                <a:solidFill>
                  <a:prstClr val="black"/>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buClr>
                <a:srgbClr val="C8102E"/>
              </a:buClr>
              <a:defRPr/>
            </a:pP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240"/>
              </a:spcAft>
              <a:buClr>
                <a:srgbClr val="C8102E"/>
              </a:buClr>
              <a:defRPr/>
            </a:pPr>
            <a:endParaRPr lang="da-DK" sz="900" noProof="1">
              <a:solidFill>
                <a:prstClr val="black"/>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545" y="1833789"/>
            <a:ext cx="2160799" cy="258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Indsæt billede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På slides med billedpladsholder,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klik på ikonet og vælg </a:t>
            </a:r>
            <a:r>
              <a:rPr lang="da-DK" altLang="da-DK" sz="900" b="1" noProof="1">
                <a:solidFill>
                  <a:prstClr val="black"/>
                </a:solidFill>
                <a:latin typeface="Arial" panose="020B0604020202020204" pitchFamily="34" charset="0"/>
                <a:cs typeface="Arial" panose="020B0604020202020204" pitchFamily="34" charset="0"/>
              </a:rPr>
              <a:t>Indsæt</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Beskær billede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a:t>
            </a:r>
            <a:r>
              <a:rPr lang="da-DK" altLang="da-DK" sz="900" b="1" noProof="1">
                <a:solidFill>
                  <a:prstClr val="black"/>
                </a:solidFill>
                <a:latin typeface="Arial" panose="020B0604020202020204" pitchFamily="34" charset="0"/>
                <a:cs typeface="Arial" panose="020B0604020202020204" pitchFamily="34" charset="0"/>
              </a:rPr>
              <a:t>Beskær</a:t>
            </a:r>
            <a:r>
              <a:rPr lang="da-DK" altLang="da-DK" sz="900" noProof="1">
                <a:solidFill>
                  <a:prstClr val="black"/>
                </a:solidFill>
                <a:latin typeface="Arial" panose="020B0604020202020204" pitchFamily="34" charset="0"/>
                <a:cs typeface="Arial" panose="020B0604020202020204" pitchFamily="34" charset="0"/>
              </a:rPr>
              <a:t> for at ændre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billedets fokus/størrelse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Ønsker du at skalere billedet, så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hold </a:t>
            </a:r>
            <a:r>
              <a:rPr lang="da-DK" altLang="da-DK" sz="900" b="1" noProof="1">
                <a:solidFill>
                  <a:prstClr val="black"/>
                </a:solidFill>
                <a:latin typeface="Arial" panose="020B0604020202020204" pitchFamily="34" charset="0"/>
                <a:cs typeface="Arial" panose="020B0604020202020204" pitchFamily="34" charset="0"/>
              </a:rPr>
              <a:t>SHIFT</a:t>
            </a:r>
            <a:r>
              <a:rPr lang="da-DK" altLang="da-DK" sz="900" noProof="1">
                <a:solidFill>
                  <a:prstClr val="black"/>
                </a:solidFill>
                <a:latin typeface="Arial" panose="020B0604020202020204" pitchFamily="34" charset="0"/>
                <a:cs typeface="Arial" panose="020B0604020202020204" pitchFamily="34" charset="0"/>
              </a:rPr>
              <a:t>-knappen nede, mens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du trækker i billedets hjørner</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Tips: </a:t>
            </a:r>
            <a:r>
              <a:rPr lang="da-DK" altLang="da-DK" sz="900" noProof="1">
                <a:solidFill>
                  <a:prstClr val="black"/>
                </a:solidFill>
                <a:latin typeface="Arial" panose="020B0604020202020204" pitchFamily="34" charset="0"/>
                <a:cs typeface="Arial" panose="020B0604020202020204" pitchFamily="34" charset="0"/>
              </a:rPr>
              <a:t>Hvis du sletter billedet og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indsætter et nyt, kan billedet lægge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prstClr val="black"/>
                </a:solidFill>
                <a:latin typeface="Arial" panose="020B0604020202020204" pitchFamily="34" charset="0"/>
                <a:cs typeface="Arial" panose="020B0604020202020204" pitchFamily="34" charset="0"/>
              </a:rPr>
              <a:t>Placer bagest</a:t>
            </a:r>
          </a:p>
        </p:txBody>
      </p:sp>
      <p:sp>
        <p:nvSpPr>
          <p:cNvPr id="25" name="Text Box 4"/>
          <p:cNvSpPr txBox="1">
            <a:spLocks noChangeArrowheads="1"/>
          </p:cNvSpPr>
          <p:nvPr userDrawn="1"/>
        </p:nvSpPr>
        <p:spPr bwMode="auto">
          <a:xfrm>
            <a:off x="7925241" y="1815928"/>
            <a:ext cx="2358243" cy="369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For at justere sidenummerering, </a:t>
            </a:r>
            <a:br>
              <a:rPr lang="da-DK" sz="1000" b="1" noProof="1">
                <a:solidFill>
                  <a:prstClr val="black"/>
                </a:solidFill>
                <a:latin typeface="Arial" panose="020B0604020202020204" pitchFamily="34" charset="0"/>
                <a:cs typeface="Arial" panose="020B0604020202020204" pitchFamily="34" charset="0"/>
              </a:rPr>
            </a:br>
            <a:r>
              <a:rPr lang="da-DK" sz="1000" b="1" noProof="1">
                <a:solidFill>
                  <a:prstClr val="black"/>
                </a:solidFill>
                <a:latin typeface="Arial" panose="020B0604020202020204" pitchFamily="34" charset="0"/>
                <a:cs typeface="Arial" panose="020B0604020202020204" pitchFamily="34" charset="0"/>
              </a:rPr>
              <a:t>dato og sidefod</a:t>
            </a:r>
          </a:p>
          <a:p>
            <a:pPr marL="0" indent="0" eaLnBrk="1" hangingPunct="1">
              <a:lnSpc>
                <a:spcPct val="100000"/>
              </a:lnSpc>
              <a:spcAft>
                <a:spcPts val="600"/>
              </a:spcAft>
              <a:buClrTx/>
              <a:buFontTx/>
              <a:buNone/>
              <a:defRPr/>
            </a:pPr>
            <a:r>
              <a:rPr lang="da-DK" altLang="da-DK" sz="900" noProof="1">
                <a:solidFill>
                  <a:prstClr val="black"/>
                </a:solidFill>
                <a:latin typeface="Arial" panose="020B0604020202020204" pitchFamily="34" charset="0"/>
                <a:cs typeface="Arial" panose="020B0604020202020204" pitchFamily="34" charset="0"/>
              </a:rPr>
              <a:t>Gør dette som det sidste i din præsentation, så det slår igennem på alle slides</a:t>
            </a: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Indsæt</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Klik </a:t>
            </a:r>
            <a:r>
              <a:rPr lang="da-DK" altLang="da-DK" sz="900" b="1" noProof="1">
                <a:solidFill>
                  <a:prstClr val="black"/>
                </a:solidFill>
                <a:latin typeface="Arial" panose="020B0604020202020204" pitchFamily="34" charset="0"/>
                <a:cs typeface="Arial" panose="020B0604020202020204" pitchFamily="34" charset="0"/>
              </a:rPr>
              <a:t>Sidehoved og Sidef</a:t>
            </a:r>
            <a:r>
              <a:rPr lang="da-DK" altLang="da-DK" sz="900" noProof="1">
                <a:solidFill>
                  <a:prstClr val="black"/>
                </a:solidFill>
                <a:latin typeface="Arial" panose="020B0604020202020204" pitchFamily="34" charset="0"/>
                <a:cs typeface="Arial" panose="020B0604020202020204" pitchFamily="34" charset="0"/>
              </a:rPr>
              <a:t>od</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(indtast evt. tekst i sidefod)</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Anvend på alle </a:t>
            </a:r>
            <a:r>
              <a:rPr lang="da-DK" altLang="da-DK" sz="900" noProof="1">
                <a:solidFill>
                  <a:prstClr val="black"/>
                </a:solidFill>
                <a:latin typeface="Arial" panose="020B0604020202020204" pitchFamily="34" charset="0"/>
                <a:cs typeface="Arial" panose="020B0604020202020204" pitchFamily="34" charset="0"/>
              </a:rPr>
              <a:t>eller </a:t>
            </a:r>
            <a:r>
              <a:rPr lang="da-DK" altLang="da-DK" sz="900" b="1" noProof="1">
                <a:solidFill>
                  <a:prstClr val="black"/>
                </a:solidFill>
                <a:latin typeface="Arial" panose="020B0604020202020204" pitchFamily="34" charset="0"/>
                <a:cs typeface="Arial" panose="020B0604020202020204" pitchFamily="34" charset="0"/>
              </a:rPr>
              <a:t>Anvend</a:t>
            </a:r>
            <a:r>
              <a:rPr lang="da-DK" altLang="da-DK" sz="900" noProof="1">
                <a:solidFill>
                  <a:prstClr val="black"/>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Hjælpelinjer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For at se hjælpelinjer</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Vis </a:t>
            </a:r>
            <a:r>
              <a:rPr lang="da-DK" altLang="da-DK" sz="900" noProof="1">
                <a:solidFill>
                  <a:prstClr val="black"/>
                </a:solidFill>
                <a:latin typeface="Arial" panose="020B0604020202020204" pitchFamily="34" charset="0"/>
                <a:cs typeface="Arial" panose="020B0604020202020204" pitchFamily="34" charset="0"/>
              </a:rPr>
              <a:t>og sæt hak ved </a:t>
            </a:r>
            <a:r>
              <a:rPr lang="da-DK" altLang="da-DK" sz="900" b="1" noProof="1">
                <a:solidFill>
                  <a:prstClr val="black"/>
                </a:solidFill>
                <a:latin typeface="Arial" panose="020B0604020202020204" pitchFamily="34" charset="0"/>
                <a:cs typeface="Arial" panose="020B0604020202020204" pitchFamily="34" charset="0"/>
              </a:rPr>
              <a:t>Hjælpelinjer</a:t>
            </a:r>
          </a:p>
          <a:p>
            <a:pPr eaLnBrk="1" hangingPunct="1">
              <a:spcAft>
                <a:spcPts val="600"/>
              </a:spcAft>
              <a:buClr>
                <a:srgbClr val="C8102E"/>
              </a:buClr>
              <a:defRPr/>
            </a:pP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Tips: Alt + F9 </a:t>
            </a:r>
            <a:r>
              <a:rPr lang="da-DK" altLang="da-DK" sz="900" noProof="1">
                <a:solidFill>
                  <a:prstClr val="black"/>
                </a:solidFill>
                <a:latin typeface="Arial" panose="020B0604020202020204" pitchFamily="34" charset="0"/>
                <a:cs typeface="Arial" panose="020B0604020202020204" pitchFamily="34" charset="0"/>
              </a:rPr>
              <a:t>for hurtig visning af hjælpelinjer</a:t>
            </a:r>
          </a:p>
          <a:p>
            <a:pPr eaLnBrk="1" hangingPunct="1">
              <a:spcAft>
                <a:spcPts val="600"/>
              </a:spcAft>
              <a:buClr>
                <a:srgbClr val="C8102E"/>
              </a:buClr>
              <a:defRPr/>
            </a:pPr>
            <a:endParaRPr lang="da-DK" altLang="da-DK" sz="900" noProof="1">
              <a:solidFill>
                <a:prstClr val="black"/>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877130"/>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520" y="3538601"/>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208276"/>
            <a:ext cx="593368" cy="192211"/>
          </a:xfrm>
          <a:prstGeom prst="rect">
            <a:avLst/>
          </a:prstGeom>
        </p:spPr>
      </p:pic>
      <p:pic>
        <p:nvPicPr>
          <p:cNvPr id="24" name="4 Nulstil"/>
          <p:cNvPicPr>
            <a:picLocks noChangeAspect="1"/>
          </p:cNvPicPr>
          <p:nvPr userDrawn="1"/>
        </p:nvPicPr>
        <p:blipFill>
          <a:blip r:embed="rId4"/>
          <a:stretch>
            <a:fillRect/>
          </a:stretch>
        </p:blipFill>
        <p:spPr>
          <a:xfrm>
            <a:off x="2702688" y="5318642"/>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425732"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406348" y="2748487"/>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384080" y="3242477"/>
            <a:ext cx="359695" cy="335309"/>
          </a:xfrm>
          <a:prstGeom prst="rect">
            <a:avLst/>
          </a:prstGeom>
        </p:spPr>
      </p:pic>
    </p:spTree>
    <p:extLst>
      <p:ext uri="{BB962C8B-B14F-4D97-AF65-F5344CB8AC3E}">
        <p14:creationId xmlns:p14="http://schemas.microsoft.com/office/powerpoint/2010/main" val="4259226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1710E-14EE-4A74-B414-7B86406B97E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2C2E7BD-8812-483C-8F29-B74A21A93002}"/>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578AAA1-CEEE-48EF-A24D-00E3B7D42D1D}"/>
              </a:ext>
            </a:extLst>
          </p:cNvPr>
          <p:cNvSpPr>
            <a:spLocks noGrp="1"/>
          </p:cNvSpPr>
          <p:nvPr>
            <p:ph type="dt" sz="half" idx="10"/>
          </p:nvPr>
        </p:nvSpPr>
        <p:spPr/>
        <p:txBody>
          <a:bodyPr/>
          <a:lstStyle/>
          <a:p>
            <a:pPr>
              <a:buClr>
                <a:srgbClr val="C8102E"/>
              </a:buClr>
            </a:pPr>
            <a:fld id="{B17C828B-70CB-4E4A-851A-689BDE84A3C6}" type="datetimeFigureOut">
              <a:rPr lang="da-DK" smtClean="0">
                <a:solidFill>
                  <a:prstClr val="black">
                    <a:tint val="75000"/>
                  </a:prstClr>
                </a:solidFill>
              </a:rPr>
              <a:pPr>
                <a:buClr>
                  <a:srgbClr val="C8102E"/>
                </a:buClr>
              </a:pPr>
              <a:t>19-01-2022</a:t>
            </a:fld>
            <a:endParaRPr lang="da-DK">
              <a:solidFill>
                <a:prstClr val="black">
                  <a:tint val="75000"/>
                </a:prstClr>
              </a:solidFill>
            </a:endParaRPr>
          </a:p>
        </p:txBody>
      </p:sp>
      <p:sp>
        <p:nvSpPr>
          <p:cNvPr id="5" name="Pladsholder til sidefod 4">
            <a:extLst>
              <a:ext uri="{FF2B5EF4-FFF2-40B4-BE49-F238E27FC236}">
                <a16:creationId xmlns:a16="http://schemas.microsoft.com/office/drawing/2014/main" id="{97CBA5F8-F04D-4239-9549-6DBE01BE638F}"/>
              </a:ext>
            </a:extLst>
          </p:cNvPr>
          <p:cNvSpPr>
            <a:spLocks noGrp="1"/>
          </p:cNvSpPr>
          <p:nvPr>
            <p:ph type="ftr" sz="quarter" idx="11"/>
          </p:nvPr>
        </p:nvSpPr>
        <p:spPr/>
        <p:txBody>
          <a:bodyPr/>
          <a:lstStyle/>
          <a:p>
            <a:pPr>
              <a:buClr>
                <a:srgbClr val="C8102E"/>
              </a:buClr>
            </a:pPr>
            <a:endParaRPr lang="da-DK">
              <a:solidFill>
                <a:prstClr val="black">
                  <a:tint val="75000"/>
                </a:prstClr>
              </a:solidFill>
            </a:endParaRPr>
          </a:p>
        </p:txBody>
      </p:sp>
      <p:sp>
        <p:nvSpPr>
          <p:cNvPr id="6" name="Pladsholder til slidenummer 5">
            <a:extLst>
              <a:ext uri="{FF2B5EF4-FFF2-40B4-BE49-F238E27FC236}">
                <a16:creationId xmlns:a16="http://schemas.microsoft.com/office/drawing/2014/main" id="{F2FA419A-6386-465D-AE1B-538A47DFE8DF}"/>
              </a:ext>
            </a:extLst>
          </p:cNvPr>
          <p:cNvSpPr>
            <a:spLocks noGrp="1"/>
          </p:cNvSpPr>
          <p:nvPr>
            <p:ph type="sldNum" sz="quarter" idx="12"/>
          </p:nvPr>
        </p:nvSpPr>
        <p:spPr/>
        <p:txBody>
          <a:bodyPr/>
          <a:lstStyle/>
          <a:p>
            <a:pPr>
              <a:buClr>
                <a:srgbClr val="C8102E"/>
              </a:buClr>
            </a:pPr>
            <a:fld id="{3A229CBB-5B74-4B10-A1EC-FEEBF61139CC}" type="slidenum">
              <a:rPr lang="da-DK" smtClean="0">
                <a:solidFill>
                  <a:prstClr val="black">
                    <a:tint val="75000"/>
                  </a:prstClr>
                </a:solidFill>
              </a:rPr>
              <a:pPr>
                <a:buClr>
                  <a:srgbClr val="C8102E"/>
                </a:buClr>
              </a:pPr>
              <a:t>‹nr.›</a:t>
            </a:fld>
            <a:endParaRPr lang="da-DK">
              <a:solidFill>
                <a:prstClr val="black">
                  <a:tint val="75000"/>
                </a:prstClr>
              </a:solidFill>
            </a:endParaRPr>
          </a:p>
        </p:txBody>
      </p:sp>
    </p:spTree>
    <p:extLst>
      <p:ext uri="{BB962C8B-B14F-4D97-AF65-F5344CB8AC3E}">
        <p14:creationId xmlns:p14="http://schemas.microsoft.com/office/powerpoint/2010/main" val="84726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 A">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1" y="2051999"/>
            <a:ext cx="8748000"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_DateCustomA" hidden="1"/>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5" name="FLD_PresentationTitle"/>
          <p:cNvSpPr>
            <a:spLocks noGrp="1"/>
          </p:cNvSpPr>
          <p:nvPr>
            <p:ph type="ftr" sz="quarter" idx="11"/>
          </p:nvPr>
        </p:nvSpPr>
        <p:spPr>
          <a:xfrm>
            <a:off x="9205279" y="6321067"/>
            <a:ext cx="2559600" cy="180000"/>
          </a:xfrm>
        </p:spPr>
        <p:txBody>
          <a:bodyPr/>
          <a:lstStyle/>
          <a:p>
            <a:r>
              <a:rPr lang="da-DK" noProof="0" smtClean="0"/>
              <a:t>Seksuel chikane - Forekomst, konsekvenser og forebyggelse</a:t>
            </a:r>
            <a:endParaRPr lang="da-DK" noProof="0" dirty="0"/>
          </a:p>
        </p:txBody>
      </p:sp>
      <p:sp>
        <p:nvSpPr>
          <p:cNvPr id="6" name="Slide Number Placeholder 5"/>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8" name="Rectangle 7" hidden="1">
            <a:extLst>
              <a:ext uri="{FF2B5EF4-FFF2-40B4-BE49-F238E27FC236}">
                <a16:creationId xmlns:a16="http://schemas.microsoft.com/office/drawing/2014/main" id="{B47D0394-8450-48E0-A2F6-94FDD27F6829}"/>
              </a:ext>
            </a:extLst>
          </p:cNvPr>
          <p:cNvSpPr/>
          <p:nvPr userDrawn="1"/>
        </p:nvSpPr>
        <p:spPr>
          <a:xfrm>
            <a:off x="427128" y="2046518"/>
            <a:ext cx="11337759" cy="37619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Rectangle 8" hidden="1">
            <a:extLst>
              <a:ext uri="{FF2B5EF4-FFF2-40B4-BE49-F238E27FC236}">
                <a16:creationId xmlns:a16="http://schemas.microsoft.com/office/drawing/2014/main" id="{CE6BEE09-5A9E-4EAA-98FA-EDC36D17FA3D}"/>
              </a:ext>
            </a:extLst>
          </p:cNvPr>
          <p:cNvSpPr/>
          <p:nvPr userDrawn="1"/>
        </p:nvSpPr>
        <p:spPr>
          <a:xfrm>
            <a:off x="427128" y="617429"/>
            <a:ext cx="11337759"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Subtitle 2">
            <a:extLst>
              <a:ext uri="{FF2B5EF4-FFF2-40B4-BE49-F238E27FC236}">
                <a16:creationId xmlns:a16="http://schemas.microsoft.com/office/drawing/2014/main" id="{F6953E9D-48F1-4357-9744-F7244863C59D}"/>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Tree>
    <p:extLst>
      <p:ext uri="{BB962C8B-B14F-4D97-AF65-F5344CB8AC3E}">
        <p14:creationId xmlns:p14="http://schemas.microsoft.com/office/powerpoint/2010/main" val="11545293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Enter title</a:t>
            </a:r>
          </a:p>
        </p:txBody>
      </p:sp>
      <p:sp>
        <p:nvSpPr>
          <p:cNvPr id="8" name="Subtitle 2"/>
          <p:cNvSpPr>
            <a:spLocks noGrp="1"/>
          </p:cNvSpPr>
          <p:nvPr>
            <p:ph type="subTitle" idx="1" hasCustomPrompt="1"/>
          </p:nvPr>
        </p:nvSpPr>
        <p:spPr>
          <a:xfrm>
            <a:off x="827089" y="1208079"/>
            <a:ext cx="10741024" cy="320088"/>
          </a:xfrm>
        </p:spPr>
        <p:txBody>
          <a:bodyPr>
            <a:spAutoFit/>
          </a:bodyPr>
          <a:lstStyle>
            <a:lvl1pPr marL="0" indent="0" algn="l">
              <a:spcBef>
                <a:spcPts val="0"/>
              </a:spcBef>
              <a:buFont typeface="Arial" panose="020B0604020202020204" pitchFamily="34" charset="0"/>
              <a:buChar char="​"/>
              <a:defRPr sz="2000">
                <a:latin typeface="Palatino Linotype" panose="02040502050505030304" pitchFamily="18" charset="0"/>
              </a:defRPr>
            </a:lvl1pPr>
            <a:lvl2pPr marL="0" indent="0" algn="l">
              <a:spcBef>
                <a:spcPts val="0"/>
              </a:spcBef>
              <a:buFont typeface="Arial" panose="020B0604020202020204" pitchFamily="34" charset="0"/>
              <a:buChar char="​"/>
              <a:defRPr sz="2000">
                <a:latin typeface="Palatino Linotype" panose="02040502050505030304" pitchFamily="18" charset="0"/>
              </a:defRPr>
            </a:lvl2pPr>
            <a:lvl3pPr marL="0" indent="0" algn="l">
              <a:spcBef>
                <a:spcPts val="0"/>
              </a:spcBef>
              <a:buFont typeface="Arial" panose="020B0604020202020204" pitchFamily="34" charset="0"/>
              <a:buChar char="​"/>
              <a:defRPr sz="2000">
                <a:latin typeface="Palatino Linotype" panose="02040502050505030304" pitchFamily="18" charset="0"/>
              </a:defRPr>
            </a:lvl3pPr>
            <a:lvl4pPr marL="0" indent="0" algn="l">
              <a:spcBef>
                <a:spcPts val="0"/>
              </a:spcBef>
              <a:buFont typeface="Arial" panose="020B0604020202020204" pitchFamily="34" charset="0"/>
              <a:buChar char="​"/>
              <a:defRPr sz="2000">
                <a:latin typeface="Palatino Linotype" panose="02040502050505030304" pitchFamily="18" charset="0"/>
              </a:defRPr>
            </a:lvl4pPr>
            <a:lvl5pPr marL="0" indent="0" algn="l">
              <a:spcBef>
                <a:spcPts val="0"/>
              </a:spcBef>
              <a:buFont typeface="Arial" panose="020B0604020202020204" pitchFamily="34" charset="0"/>
              <a:buChar char="​"/>
              <a:defRPr sz="2000">
                <a:latin typeface="Palatino Linotype" panose="02040502050505030304" pitchFamily="18" charset="0"/>
              </a:defRPr>
            </a:lvl5pPr>
            <a:lvl6pPr marL="0" indent="0" algn="l">
              <a:spcBef>
                <a:spcPts val="0"/>
              </a:spcBef>
              <a:buFont typeface="Arial" panose="020B0604020202020204" pitchFamily="34" charset="0"/>
              <a:buChar char="​"/>
              <a:defRPr sz="2000">
                <a:latin typeface="Palatino Linotype" panose="02040502050505030304" pitchFamily="18" charset="0"/>
              </a:defRPr>
            </a:lvl6pPr>
            <a:lvl7pPr marL="0" indent="0" algn="l">
              <a:spcBef>
                <a:spcPts val="0"/>
              </a:spcBef>
              <a:buFont typeface="Arial" panose="020B0604020202020204" pitchFamily="34" charset="0"/>
              <a:buChar char="​"/>
              <a:defRPr sz="2000">
                <a:latin typeface="Palatino Linotype" panose="02040502050505030304" pitchFamily="18" charset="0"/>
              </a:defRPr>
            </a:lvl7pPr>
            <a:lvl8pPr marL="0" indent="0" algn="l">
              <a:spcBef>
                <a:spcPts val="0"/>
              </a:spcBef>
              <a:buFont typeface="Arial" panose="020B0604020202020204" pitchFamily="34" charset="0"/>
              <a:buChar char="​"/>
              <a:defRPr sz="2000">
                <a:latin typeface="Palatino Linotype" panose="02040502050505030304" pitchFamily="18" charset="0"/>
              </a:defRPr>
            </a:lvl8pPr>
            <a:lvl9pPr marL="0" indent="0" algn="l">
              <a:spcBef>
                <a:spcPts val="0"/>
              </a:spcBef>
              <a:buFont typeface="Arial" panose="020B0604020202020204" pitchFamily="34" charset="0"/>
              <a:buChar char="​"/>
              <a:defRPr sz="2000">
                <a:latin typeface="Palatino Linotype" panose="02040502050505030304" pitchFamily="18" charset="0"/>
              </a:defRPr>
            </a:lvl9pPr>
          </a:lstStyle>
          <a:p>
            <a:r>
              <a:rPr lang="en-US" dirty="0"/>
              <a:t>Enter subtitle</a:t>
            </a:r>
          </a:p>
        </p:txBody>
      </p:sp>
      <p:sp>
        <p:nvSpPr>
          <p:cNvPr id="7" name="Content Placeholder 3"/>
          <p:cNvSpPr>
            <a:spLocks noGrp="1"/>
          </p:cNvSpPr>
          <p:nvPr>
            <p:ph sz="quarter" idx="13" hasCustomPrompt="1"/>
          </p:nvPr>
        </p:nvSpPr>
        <p:spPr>
          <a:xfrm>
            <a:off x="827087" y="2051056"/>
            <a:ext cx="10741025" cy="3817939"/>
          </a:xfrm>
        </p:spPr>
        <p:txBody>
          <a:bodyPr/>
          <a:lstStyle>
            <a:lvl1pPr>
              <a:defRPr/>
            </a:lvl1pPr>
          </a:lstStyle>
          <a:p>
            <a:pPr lvl="0"/>
            <a:r>
              <a:rPr lang="en-US" dirty="0"/>
              <a:t>Enter chart, table or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p:cNvSpPr>
            <a:spLocks noGrp="1"/>
          </p:cNvSpPr>
          <p:nvPr>
            <p:ph type="dt" sz="half" idx="14"/>
          </p:nvPr>
        </p:nvSpPr>
        <p:spPr/>
        <p:txBody>
          <a:bodyPr/>
          <a:lstStyle/>
          <a:p>
            <a:pPr>
              <a:buClr>
                <a:srgbClr val="C8102E"/>
              </a:buClr>
            </a:pPr>
            <a:endParaRPr lang="en-GB" dirty="0">
              <a:solidFill>
                <a:prstClr val="black">
                  <a:lumMod val="50000"/>
                  <a:lumOff val="50000"/>
                </a:prstClr>
              </a:solidFill>
            </a:endParaRPr>
          </a:p>
        </p:txBody>
      </p:sp>
      <p:sp>
        <p:nvSpPr>
          <p:cNvPr id="9" name="Footer Placeholder 8"/>
          <p:cNvSpPr>
            <a:spLocks noGrp="1"/>
          </p:cNvSpPr>
          <p:nvPr>
            <p:ph type="ftr" sz="quarter" idx="15"/>
          </p:nvPr>
        </p:nvSpPr>
        <p:spPr/>
        <p:txBody>
          <a:bodyPr/>
          <a:lstStyle/>
          <a:p>
            <a:pPr>
              <a:buClr>
                <a:srgbClr val="C8102E"/>
              </a:buClr>
            </a:pPr>
            <a:r>
              <a:rPr lang="en-GB" smtClean="0">
                <a:noFill/>
              </a:rPr>
              <a:t>Seksuel chikane - Forekomst, konsekvenser og forebyggelse</a:t>
            </a:r>
            <a:endParaRPr lang="en-GB" dirty="0">
              <a:noFill/>
            </a:endParaRPr>
          </a:p>
        </p:txBody>
      </p:sp>
      <p:sp>
        <p:nvSpPr>
          <p:cNvPr id="10" name="Slide Number Placeholder 9"/>
          <p:cNvSpPr>
            <a:spLocks noGrp="1"/>
          </p:cNvSpPr>
          <p:nvPr>
            <p:ph type="sldNum" sz="quarter" idx="16"/>
          </p:nvPr>
        </p:nvSpPr>
        <p:spPr/>
        <p:txBody>
          <a:bodyPr/>
          <a:lstStyle/>
          <a:p>
            <a:pPr>
              <a:buClr>
                <a:srgbClr val="C8102E"/>
              </a:buClr>
            </a:pPr>
            <a:fld id="{24C8C45C-947F-4981-8B3F-4F32E973C901}" type="slidenum">
              <a:rPr lang="en-GB" smtClean="0">
                <a:solidFill>
                  <a:srgbClr val="003087"/>
                </a:solidFill>
              </a:rPr>
              <a:pPr>
                <a:buClr>
                  <a:srgbClr val="C8102E"/>
                </a:buClr>
              </a:pPr>
              <a:t>‹nr.›</a:t>
            </a:fld>
            <a:endParaRPr lang="en-GB" dirty="0">
              <a:solidFill>
                <a:srgbClr val="003087"/>
              </a:solidFill>
            </a:endParaRPr>
          </a:p>
        </p:txBody>
      </p:sp>
    </p:spTree>
    <p:extLst>
      <p:ext uri="{BB962C8B-B14F-4D97-AF65-F5344CB8AC3E}">
        <p14:creationId xmlns:p14="http://schemas.microsoft.com/office/powerpoint/2010/main" val="2304989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lvl1pPr>
          </a:lstStyle>
          <a:p>
            <a:r>
              <a:rPr lang="da-DK" noProof="0" smtClean="0"/>
              <a:t>Klik for at redigere i master</a:t>
            </a:r>
            <a:endParaRPr lang="da-DK" noProof="0"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noProof="0" smtClean="0"/>
              <a:t>Klik for at redigere i master</a:t>
            </a:r>
            <a:endParaRPr lang="da-DK" noProof="0"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tx2"/>
                </a:solidFill>
              </a:defRPr>
            </a:lvl1pPr>
          </a:lstStyle>
          <a:p>
            <a:pPr>
              <a:buClr>
                <a:srgbClr val="C8102E"/>
              </a:buClr>
            </a:pPr>
            <a:endParaRPr lang="da-DK" dirty="0">
              <a:solidFill>
                <a:srgbClr val="003087"/>
              </a:solidFill>
            </a:endParaRPr>
          </a:p>
        </p:txBody>
      </p:sp>
      <p:sp>
        <p:nvSpPr>
          <p:cNvPr id="5" name="FLD_PresentationTitle" hidden="1"/>
          <p:cNvSpPr>
            <a:spLocks noGrp="1"/>
          </p:cNvSpPr>
          <p:nvPr>
            <p:ph type="ftr" sz="quarter" idx="11"/>
          </p:nvPr>
        </p:nvSpPr>
        <p:spPr>
          <a:xfrm>
            <a:off x="0" y="6977369"/>
            <a:ext cx="0" cy="0"/>
          </a:xfrm>
        </p:spPr>
        <p:txBody>
          <a:bodyPr/>
          <a:lstStyle>
            <a:lvl1pPr algn="l">
              <a:defRPr sz="100">
                <a:solidFill>
                  <a:schemeClr val="bg1"/>
                </a:solidFill>
              </a:defRPr>
            </a:lvl1pPr>
          </a:lstStyle>
          <a:p>
            <a:pPr>
              <a:buClr>
                <a:srgbClr val="C8102E"/>
              </a:buClr>
            </a:pPr>
            <a:r>
              <a:rPr lang="da-DK" smtClean="0">
                <a:solidFill>
                  <a:prstClr val="white"/>
                </a:solidFill>
              </a:rPr>
              <a:t>Seksuel chikane - Forekomst, konsekvenser og forebyggelse</a:t>
            </a:r>
            <a:endParaRPr lang="da-DK" dirty="0">
              <a:solidFill>
                <a:prstClr val="white"/>
              </a:solidFill>
            </a:endParaRPr>
          </a:p>
        </p:txBody>
      </p:sp>
      <p:sp>
        <p:nvSpPr>
          <p:cNvPr id="6" name="Slide Number Placeholder 5" hidden="1"/>
          <p:cNvSpPr>
            <a:spLocks noGrp="1"/>
          </p:cNvSpPr>
          <p:nvPr>
            <p:ph type="sldNum" sz="quarter" idx="12"/>
          </p:nvPr>
        </p:nvSpPr>
        <p:spPr>
          <a:xfrm>
            <a:off x="0" y="6977369"/>
            <a:ext cx="0" cy="0"/>
          </a:xfrm>
        </p:spPr>
        <p:txBody>
          <a:bodyPr/>
          <a:lstStyle>
            <a:lvl1pPr algn="l">
              <a:defRPr sz="100">
                <a:solidFill>
                  <a:schemeClr val="bg1"/>
                </a:solidFill>
              </a:defRPr>
            </a:lvl1pPr>
          </a:lstStyle>
          <a:p>
            <a:pPr>
              <a:buClr>
                <a:srgbClr val="C8102E"/>
              </a:buClr>
            </a:pPr>
            <a:fld id="{24C8C45C-947F-4981-8B3F-4F32E973C901}" type="slidenum">
              <a:rPr lang="da-DK" smtClean="0">
                <a:solidFill>
                  <a:prstClr val="white"/>
                </a:solidFill>
              </a:rPr>
              <a:pPr>
                <a:buClr>
                  <a:srgbClr val="C8102E"/>
                </a:buClr>
              </a:pPr>
              <a:t>‹nr.›</a:t>
            </a:fld>
            <a:endParaRPr lang="da-DK" dirty="0">
              <a:solidFill>
                <a:prstClr val="white"/>
              </a:solidFill>
            </a:endParaRPr>
          </a:p>
        </p:txBody>
      </p:sp>
      <p:sp>
        <p:nvSpPr>
          <p:cNvPr id="9" name="Rectangle 8">
            <a:extLst>
              <a:ext uri="{FF2B5EF4-FFF2-40B4-BE49-F238E27FC236}">
                <a16:creationId xmlns:a16="http://schemas.microsoft.com/office/drawing/2014/main" id="{1D4461DC-8B44-4DE3-AEA0-5049A880ECDD}"/>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a:solidFill>
                <a:prstClr val="white"/>
              </a:solidFill>
            </a:endParaRPr>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lvl1pPr>
            <a:lvl2pPr marL="216000" indent="0">
              <a:buNone/>
              <a:defRPr sz="950"/>
            </a:lvl2pPr>
            <a:lvl3pPr>
              <a:buNone/>
              <a:defRPr sz="950"/>
            </a:lvl3pPr>
            <a:lvl4pPr>
              <a:buNone/>
              <a:defRPr sz="950"/>
            </a:lvl4pPr>
            <a:lvl5pPr>
              <a:buNone/>
              <a:defRPr sz="950"/>
            </a:lvl5pPr>
          </a:lstStyle>
          <a:p>
            <a:pPr lvl="0"/>
            <a:r>
              <a:rPr lang="da-DK" noProof="0"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lvl1pPr>
            <a:lvl2pPr marL="216000" indent="0">
              <a:buNone/>
              <a:defRPr sz="950"/>
            </a:lvl2pPr>
            <a:lvl3pPr>
              <a:buNone/>
              <a:defRPr sz="950"/>
            </a:lvl3pPr>
            <a:lvl4pPr>
              <a:buNone/>
              <a:defRPr sz="950"/>
            </a:lvl4pPr>
            <a:lvl5pPr>
              <a:buNone/>
              <a:defRPr sz="950"/>
            </a:lvl5pPr>
          </a:lstStyle>
          <a:p>
            <a:pPr lvl="0"/>
            <a:r>
              <a:rPr lang="da-DK" noProof="0" dirty="0"/>
              <a:t>Navn Navnesen</a:t>
            </a:r>
          </a:p>
        </p:txBody>
      </p:sp>
      <p:pic>
        <p:nvPicPr>
          <p:cNvPr id="1026" name="Picture 2" descr="C:\Users\ibl\Desktop\PP skabelon\LOGOER\Det Nationale Forskingscenter for Arbejdsmilj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6431" y="262800"/>
            <a:ext cx="2787589" cy="124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53320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el og bille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8C3E4E-BBDD-48E9-8B71-E6059F1139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10" name="Picture Placeholder 9">
            <a:extLst>
              <a:ext uri="{FF2B5EF4-FFF2-40B4-BE49-F238E27FC236}">
                <a16:creationId xmlns:a16="http://schemas.microsoft.com/office/drawing/2014/main" id="{14452CA0-426F-4CB6-9FD6-95786A854BFF}"/>
              </a:ext>
            </a:extLst>
          </p:cNvPr>
          <p:cNvSpPr>
            <a:spLocks noGrp="1"/>
          </p:cNvSpPr>
          <p:nvPr>
            <p:ph type="pic" sz="quarter" idx="21" hasCustomPrompt="1"/>
          </p:nvPr>
        </p:nvSpPr>
        <p:spPr>
          <a:xfrm>
            <a:off x="0" y="0"/>
            <a:ext cx="12192000" cy="6858000"/>
          </a:xfrm>
        </p:spPr>
        <p:txBody>
          <a:bodyPr lIns="0" tIns="1620000"/>
          <a:lstStyle>
            <a:lvl1pPr marL="0" indent="0" algn="ctr">
              <a:buNone/>
              <a:defRPr>
                <a:solidFill>
                  <a:schemeClr val="bg1"/>
                </a:solidFill>
              </a:defRPr>
            </a:lvl1pPr>
          </a:lstStyle>
          <a:p>
            <a:r>
              <a:rPr lang="da-DK"/>
              <a:t>Marker baggrund for indsætte billede</a:t>
            </a:r>
            <a:endParaRPr lang="da-DK" dirty="0"/>
          </a:p>
        </p:txBody>
      </p:sp>
      <p:sp>
        <p:nvSpPr>
          <p:cNvPr id="32" name="Rectangle 31">
            <a:extLst>
              <a:ext uri="{FF2B5EF4-FFF2-40B4-BE49-F238E27FC236}">
                <a16:creationId xmlns:a16="http://schemas.microsoft.com/office/drawing/2014/main" id="{3443C751-657A-44C9-873F-498B6CC2FDE1}"/>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9" name="Text Placeholder 8">
            <a:extLst>
              <a:ext uri="{FF2B5EF4-FFF2-40B4-BE49-F238E27FC236}">
                <a16:creationId xmlns:a16="http://schemas.microsoft.com/office/drawing/2014/main" id="{E2FE88B3-205D-4832-9530-76BB01F70811}"/>
              </a:ext>
            </a:extLst>
          </p:cNvPr>
          <p:cNvSpPr>
            <a:spLocks noGrp="1"/>
          </p:cNvSpPr>
          <p:nvPr>
            <p:ph type="body" sz="quarter" idx="17"/>
          </p:nvPr>
        </p:nvSpPr>
        <p:spPr>
          <a:xfrm>
            <a:off x="434399" y="0"/>
            <a:ext cx="11328976" cy="262800"/>
          </a:xfrm>
          <a:solidFill>
            <a:schemeClr val="accent3"/>
          </a:solidFill>
        </p:spPr>
        <p:txBody>
          <a:bodyPr/>
          <a:lstStyle>
            <a:lvl1pPr marL="0" indent="0">
              <a:buNone/>
              <a:defRPr sz="100">
                <a:solidFill>
                  <a:schemeClr val="accent3"/>
                </a:solidFill>
              </a:defRPr>
            </a:lvl1pPr>
          </a:lstStyle>
          <a:p>
            <a:pPr lvl="0"/>
            <a:r>
              <a:rPr lang="da-DK" smtClean="0"/>
              <a:t>Klik for at redigere i master</a:t>
            </a:r>
          </a:p>
        </p:txBody>
      </p:sp>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solidFill>
                  <a:schemeClr val="bg1"/>
                </a:solidFill>
              </a:defRPr>
            </a:lvl1pPr>
          </a:lstStyle>
          <a:p>
            <a:r>
              <a:rPr lang="da-DK" smtClean="0"/>
              <a:t>Klik for at redigere i master</a:t>
            </a:r>
            <a:endParaRPr lang="da-DK"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solidFill>
                  <a:schemeClr val="bg1"/>
                </a:solidFill>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bg1"/>
                </a:solidFill>
              </a:defRPr>
            </a:lvl1pPr>
          </a:lstStyle>
          <a:p>
            <a:pPr>
              <a:buClr>
                <a:srgbClr val="C8102E"/>
              </a:buClr>
            </a:pPr>
            <a:endParaRPr lang="da-DK" dirty="0">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13" name="FLD_PresentationTitle" hidden="1">
            <a:extLst>
              <a:ext uri="{FF2B5EF4-FFF2-40B4-BE49-F238E27FC236}">
                <a16:creationId xmlns:a16="http://schemas.microsoft.com/office/drawing/2014/main" id="{C123D1A9-0767-483A-8225-65459EFEC53C}"/>
              </a:ext>
            </a:extLst>
          </p:cNvPr>
          <p:cNvSpPr>
            <a:spLocks noGrp="1"/>
          </p:cNvSpPr>
          <p:nvPr>
            <p:ph type="ftr" sz="quarter" idx="11"/>
          </p:nvPr>
        </p:nvSpPr>
        <p:spPr>
          <a:xfrm>
            <a:off x="0" y="6977369"/>
            <a:ext cx="0" cy="0"/>
          </a:xfrm>
        </p:spPr>
        <p:txBody>
          <a:bodyPr/>
          <a:lstStyle>
            <a:lvl1pPr algn="l">
              <a:defRPr sz="100">
                <a:solidFill>
                  <a:schemeClr val="bg1"/>
                </a:solidFill>
              </a:defRPr>
            </a:lvl1pPr>
          </a:lstStyle>
          <a:p>
            <a:pPr>
              <a:buClr>
                <a:srgbClr val="C8102E"/>
              </a:buClr>
            </a:pPr>
            <a:r>
              <a:rPr lang="da-DK" smtClean="0">
                <a:solidFill>
                  <a:prstClr val="white"/>
                </a:solidFill>
              </a:rPr>
              <a:t>Seksuel chikane - Forekomst, konsekvenser og forebyggelse</a:t>
            </a:r>
            <a:endParaRPr lang="da-DK" dirty="0">
              <a:solidFill>
                <a:prstClr val="white"/>
              </a:solidFill>
            </a:endParaRPr>
          </a:p>
        </p:txBody>
      </p:sp>
      <p:sp>
        <p:nvSpPr>
          <p:cNvPr id="14" name="Slide Number Placeholder 5" hidden="1">
            <a:extLst>
              <a:ext uri="{FF2B5EF4-FFF2-40B4-BE49-F238E27FC236}">
                <a16:creationId xmlns:a16="http://schemas.microsoft.com/office/drawing/2014/main" id="{79797EBF-36A9-4B7E-9F87-8907DC9CBFAD}"/>
              </a:ext>
            </a:extLst>
          </p:cNvPr>
          <p:cNvSpPr>
            <a:spLocks noGrp="1"/>
          </p:cNvSpPr>
          <p:nvPr>
            <p:ph type="sldNum" sz="quarter" idx="12"/>
          </p:nvPr>
        </p:nvSpPr>
        <p:spPr>
          <a:xfrm>
            <a:off x="0" y="6977369"/>
            <a:ext cx="0" cy="0"/>
          </a:xfrm>
        </p:spPr>
        <p:txBody>
          <a:bodyPr/>
          <a:lstStyle>
            <a:lvl1pPr algn="l">
              <a:defRPr sz="100">
                <a:solidFill>
                  <a:schemeClr val="bg1"/>
                </a:solidFill>
              </a:defRPr>
            </a:lvl1pPr>
          </a:lstStyle>
          <a:p>
            <a:pPr>
              <a:buClr>
                <a:srgbClr val="C8102E"/>
              </a:buClr>
            </a:pPr>
            <a:fld id="{24C8C45C-947F-4981-8B3F-4F32E973C901}" type="slidenum">
              <a:rPr lang="da-DK" smtClean="0">
                <a:solidFill>
                  <a:prstClr val="white"/>
                </a:solidFill>
              </a:rPr>
              <a:pPr>
                <a:buClr>
                  <a:srgbClr val="C8102E"/>
                </a:buClr>
              </a:pPr>
              <a:t>‹nr.›</a:t>
            </a:fld>
            <a:endParaRPr lang="da-DK" dirty="0">
              <a:solidFill>
                <a:prstClr val="white"/>
              </a:solidFill>
            </a:endParaRPr>
          </a:p>
        </p:txBody>
      </p:sp>
      <p:sp>
        <p:nvSpPr>
          <p:cNvPr id="20" name="Text Placeholder 8">
            <a:extLst>
              <a:ext uri="{FF2B5EF4-FFF2-40B4-BE49-F238E27FC236}">
                <a16:creationId xmlns:a16="http://schemas.microsoft.com/office/drawing/2014/main" id="{E6FBC98D-49B7-4509-923D-45CFDF8C5A00}"/>
              </a:ext>
            </a:extLst>
          </p:cNvPr>
          <p:cNvSpPr>
            <a:spLocks noGrp="1"/>
          </p:cNvSpPr>
          <p:nvPr>
            <p:ph type="body" sz="quarter" idx="18"/>
          </p:nvPr>
        </p:nvSpPr>
        <p:spPr>
          <a:xfrm>
            <a:off x="434399" y="6595200"/>
            <a:ext cx="11328976" cy="262800"/>
          </a:xfrm>
          <a:solidFill>
            <a:schemeClr val="tx2"/>
          </a:solidFill>
        </p:spPr>
        <p:txBody>
          <a:bodyPr/>
          <a:lstStyle>
            <a:lvl1pPr marL="0" indent="0">
              <a:buNone/>
              <a:defRPr sz="100">
                <a:solidFill>
                  <a:schemeClr val="tx2"/>
                </a:solidFill>
              </a:defRPr>
            </a:lvl1pPr>
          </a:lstStyle>
          <a:p>
            <a:pPr lvl="0"/>
            <a:r>
              <a:rPr lang="da-DK" smtClean="0"/>
              <a:t>Klik for at redigere i master</a:t>
            </a:r>
          </a:p>
        </p:txBody>
      </p:sp>
      <p:pic>
        <p:nvPicPr>
          <p:cNvPr id="2050" name="Picture 2" descr="C:\Users\ibl\Desktop\PP skabelon\LOGOER\Det Nationale Forskingscenter for Arbejdsmiljo_NEG_RGB.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56632" y="145780"/>
            <a:ext cx="2826264" cy="125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27224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og indhold A">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1" y="2051999"/>
            <a:ext cx="8748000"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_DateCustomA" hidden="1"/>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smtClean="0">
                <a:solidFill>
                  <a:srgbClr val="003087"/>
                </a:solidFill>
              </a:rPr>
              <a:t>Seksuel chikane - Forekomst, konsekvenser og forebyggelse</a:t>
            </a:r>
            <a:endParaRPr lang="da-DK" dirty="0">
              <a:solidFill>
                <a:srgbClr val="003087"/>
              </a:solidFill>
            </a:endParaRP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8" name="Rectangle 7" hidden="1">
            <a:extLst>
              <a:ext uri="{FF2B5EF4-FFF2-40B4-BE49-F238E27FC236}">
                <a16:creationId xmlns:a16="http://schemas.microsoft.com/office/drawing/2014/main" id="{B47D0394-8450-48E0-A2F6-94FDD27F6829}"/>
              </a:ext>
            </a:extLst>
          </p:cNvPr>
          <p:cNvSpPr/>
          <p:nvPr userDrawn="1"/>
        </p:nvSpPr>
        <p:spPr>
          <a:xfrm>
            <a:off x="427128" y="2046518"/>
            <a:ext cx="11337759" cy="37619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9" name="Rectangle 8" hidden="1">
            <a:extLst>
              <a:ext uri="{FF2B5EF4-FFF2-40B4-BE49-F238E27FC236}">
                <a16:creationId xmlns:a16="http://schemas.microsoft.com/office/drawing/2014/main" id="{CE6BEE09-5A9E-4EAA-98FA-EDC36D17FA3D}"/>
              </a:ext>
            </a:extLst>
          </p:cNvPr>
          <p:cNvSpPr/>
          <p:nvPr userDrawn="1"/>
        </p:nvSpPr>
        <p:spPr>
          <a:xfrm>
            <a:off x="427128" y="617429"/>
            <a:ext cx="11337759"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10" name="Subtitle 2">
            <a:extLst>
              <a:ext uri="{FF2B5EF4-FFF2-40B4-BE49-F238E27FC236}">
                <a16:creationId xmlns:a16="http://schemas.microsoft.com/office/drawing/2014/main" id="{F6953E9D-48F1-4357-9744-F7244863C59D}"/>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Tree>
    <p:extLst>
      <p:ext uri="{BB962C8B-B14F-4D97-AF65-F5344CB8AC3E}">
        <p14:creationId xmlns:p14="http://schemas.microsoft.com/office/powerpoint/2010/main" val="215691912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og indhold B">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4" y="2051999"/>
            <a:ext cx="5487679"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smtClean="0">
                <a:solidFill>
                  <a:srgbClr val="003087"/>
                </a:solidFill>
              </a:rPr>
              <a:t>Seksuel chikane - Forekomst, konsekvenser og forebyggelse</a:t>
            </a:r>
            <a:endParaRPr lang="da-DK" dirty="0">
              <a:solidFill>
                <a:srgbClr val="003087"/>
              </a:solidFill>
            </a:endParaRP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
        <p:nvSpPr>
          <p:cNvPr id="19" name="Content Placeholder 2">
            <a:extLst>
              <a:ext uri="{FF2B5EF4-FFF2-40B4-BE49-F238E27FC236}">
                <a16:creationId xmlns:a16="http://schemas.microsoft.com/office/drawing/2014/main" id="{B91A6608-7D3E-4593-BB31-B40A60FDA8A9}"/>
              </a:ext>
            </a:extLst>
          </p:cNvPr>
          <p:cNvSpPr>
            <a:spLocks noGrp="1"/>
          </p:cNvSpPr>
          <p:nvPr>
            <p:ph idx="14"/>
          </p:nvPr>
        </p:nvSpPr>
        <p:spPr>
          <a:xfrm>
            <a:off x="6277243" y="2051999"/>
            <a:ext cx="5480399"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20" name="Title Placeholder 1">
            <a:extLst>
              <a:ext uri="{FF2B5EF4-FFF2-40B4-BE49-F238E27FC236}">
                <a16:creationId xmlns:a16="http://schemas.microsoft.com/office/drawing/2014/main" id="{6FF08774-C93E-4FA8-9CF6-8A28A6330EA8}"/>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1" name="Date_DateCustomA" hidden="1">
            <a:extLst>
              <a:ext uri="{FF2B5EF4-FFF2-40B4-BE49-F238E27FC236}">
                <a16:creationId xmlns:a16="http://schemas.microsoft.com/office/drawing/2014/main" id="{3B1BAB41-9B89-4DAB-AC95-398DF9CCB750}"/>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366510346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 og indhold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9ADD05-CB26-41BC-BADE-66930D04AFF3}"/>
              </a:ext>
            </a:extLst>
          </p:cNvPr>
          <p:cNvSpPr/>
          <p:nvPr userDrawn="1"/>
        </p:nvSpPr>
        <p:spPr>
          <a:xfrm>
            <a:off x="0" y="2"/>
            <a:ext cx="5914792"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3" name="Content Placeholder 2"/>
          <p:cNvSpPr>
            <a:spLocks noGrp="1"/>
          </p:cNvSpPr>
          <p:nvPr>
            <p:ph idx="1"/>
          </p:nvPr>
        </p:nvSpPr>
        <p:spPr>
          <a:xfrm>
            <a:off x="6274836" y="2051999"/>
            <a:ext cx="5482799"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pPr>
              <a:buClr>
                <a:srgbClr val="C8102E"/>
              </a:buClr>
            </a:pPr>
            <a:r>
              <a:rPr lang="da-DK" smtClean="0">
                <a:solidFill>
                  <a:srgbClr val="003087"/>
                </a:solidFill>
              </a:rPr>
              <a:t>Seksuel chikane - Forekomst, konsekvenser og forebyggelse</a:t>
            </a:r>
            <a:endParaRPr lang="da-DK" dirty="0">
              <a:solidFill>
                <a:srgbClr val="003087"/>
              </a:solidFill>
            </a:endParaRP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6274840" y="1024142"/>
            <a:ext cx="548279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
        <p:nvSpPr>
          <p:cNvPr id="21" name="Text Placeholder 20">
            <a:extLst>
              <a:ext uri="{FF2B5EF4-FFF2-40B4-BE49-F238E27FC236}">
                <a16:creationId xmlns:a16="http://schemas.microsoft.com/office/drawing/2014/main" id="{EB2ED1E1-EDDB-4615-B974-BB35C6940001}"/>
              </a:ext>
            </a:extLst>
          </p:cNvPr>
          <p:cNvSpPr>
            <a:spLocks noGrp="1"/>
          </p:cNvSpPr>
          <p:nvPr>
            <p:ph type="body" sz="quarter" idx="16"/>
          </p:nvPr>
        </p:nvSpPr>
        <p:spPr>
          <a:xfrm>
            <a:off x="427059" y="628650"/>
            <a:ext cx="5127625" cy="5185344"/>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0" name="Title Placeholder 1">
            <a:extLst>
              <a:ext uri="{FF2B5EF4-FFF2-40B4-BE49-F238E27FC236}">
                <a16:creationId xmlns:a16="http://schemas.microsoft.com/office/drawing/2014/main" id="{3944CFDE-3736-4D22-A73D-5C4C944F0F29}"/>
              </a:ext>
            </a:extLst>
          </p:cNvPr>
          <p:cNvSpPr>
            <a:spLocks noGrp="1"/>
          </p:cNvSpPr>
          <p:nvPr>
            <p:ph type="title"/>
            <p:custDataLst>
              <p:tags r:id="rId1"/>
            </p:custDataLst>
          </p:nvPr>
        </p:nvSpPr>
        <p:spPr>
          <a:xfrm>
            <a:off x="6274800" y="617429"/>
            <a:ext cx="5485200"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2" name="Date_DateCustomA" hidden="1">
            <a:extLst>
              <a:ext uri="{FF2B5EF4-FFF2-40B4-BE49-F238E27FC236}">
                <a16:creationId xmlns:a16="http://schemas.microsoft.com/office/drawing/2014/main" id="{F0CBB1BF-508B-4620-B53A-E34B60BA7492}"/>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pic>
        <p:nvPicPr>
          <p:cNvPr id="4098" name="Picture 2" descr="C:\Users\ibl\Desktop\PP skabelon\LOGOER\Det Nationale Forskingscenter for Arbejdsmiljo_NEG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879" y="5820253"/>
            <a:ext cx="2000761" cy="89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40554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og indhold 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4" y="2051999"/>
            <a:ext cx="7420879"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smtClean="0">
                <a:solidFill>
                  <a:srgbClr val="003087"/>
                </a:solidFill>
              </a:rPr>
              <a:t>Seksuel chikane - Forekomst, konsekvenser og forebyggelse</a:t>
            </a:r>
            <a:endParaRPr lang="da-DK" dirty="0">
              <a:solidFill>
                <a:srgbClr val="003087"/>
              </a:solidFill>
            </a:endParaRP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8" name="Text Placeholder 20">
            <a:extLst>
              <a:ext uri="{FF2B5EF4-FFF2-40B4-BE49-F238E27FC236}">
                <a16:creationId xmlns:a16="http://schemas.microsoft.com/office/drawing/2014/main" id="{F5C50BA5-F381-447A-A5C2-DE11561DBB25}"/>
              </a:ext>
            </a:extLst>
          </p:cNvPr>
          <p:cNvSpPr>
            <a:spLocks noGrp="1"/>
          </p:cNvSpPr>
          <p:nvPr>
            <p:ph type="body" sz="quarter" idx="16" hasCustomPrompt="1"/>
          </p:nvPr>
        </p:nvSpPr>
        <p:spPr>
          <a:xfrm>
            <a:off x="8208000" y="2051999"/>
            <a:ext cx="3549597" cy="1607495"/>
          </a:xfrm>
          <a:solidFill>
            <a:schemeClr val="tx2"/>
          </a:solidFill>
        </p:spPr>
        <p:txBody>
          <a:bodyPr lIns="216000" tIns="216000" rIns="216000" bIns="216000"/>
          <a:lstStyle>
            <a:lvl1pPr marL="0" indent="0">
              <a:buClr>
                <a:schemeClr val="bg1"/>
              </a:buClr>
              <a:buFont typeface="Calibri" panose="020F0502020204030204" pitchFamily="34" charset="0"/>
              <a:buChar char="​"/>
              <a:defRPr sz="4400" b="1">
                <a:solidFill>
                  <a:schemeClr val="bg1"/>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56%</a:t>
            </a:r>
          </a:p>
          <a:p>
            <a:pPr lvl="1"/>
            <a:r>
              <a:rPr lang="da-DK" dirty="0"/>
              <a:t>Second </a:t>
            </a:r>
            <a:r>
              <a:rPr lang="da-DK" dirty="0" err="1"/>
              <a:t>level</a:t>
            </a:r>
            <a:endParaRPr lang="da-DK" dirty="0"/>
          </a:p>
        </p:txBody>
      </p:sp>
      <p:sp>
        <p:nvSpPr>
          <p:cNvPr id="30" name="Date_DateCustomA" hidden="1">
            <a:extLst>
              <a:ext uri="{FF2B5EF4-FFF2-40B4-BE49-F238E27FC236}">
                <a16:creationId xmlns:a16="http://schemas.microsoft.com/office/drawing/2014/main" id="{D3897813-E321-452C-B280-9AE7127CDBE7}"/>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10" name="Subtitle 2">
            <a:extLst>
              <a:ext uri="{FF2B5EF4-FFF2-40B4-BE49-F238E27FC236}">
                <a16:creationId xmlns:a16="http://schemas.microsoft.com/office/drawing/2014/main" id="{8D0F0542-3174-4669-BF1C-AC0ADE13A9E4}"/>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
        <p:nvSpPr>
          <p:cNvPr id="12" name="Text Placeholder 20">
            <a:extLst>
              <a:ext uri="{FF2B5EF4-FFF2-40B4-BE49-F238E27FC236}">
                <a16:creationId xmlns:a16="http://schemas.microsoft.com/office/drawing/2014/main" id="{5C262016-37C5-41B6-8FC4-E5614F7A543C}"/>
              </a:ext>
            </a:extLst>
          </p:cNvPr>
          <p:cNvSpPr>
            <a:spLocks noGrp="1"/>
          </p:cNvSpPr>
          <p:nvPr>
            <p:ph type="body" sz="quarter" idx="19"/>
          </p:nvPr>
        </p:nvSpPr>
        <p:spPr>
          <a:xfrm>
            <a:off x="8208000" y="3853148"/>
            <a:ext cx="3549597" cy="1607495"/>
          </a:xfrm>
          <a:solidFill>
            <a:schemeClr val="accent2"/>
          </a:solidFill>
        </p:spPr>
        <p:txBody>
          <a:bodyPr lIns="216000" tIns="216000" rIns="216000" bIns="216000"/>
          <a:lstStyle>
            <a:lvl1pPr marL="0" indent="0">
              <a:buClr>
                <a:schemeClr val="bg1"/>
              </a:buClr>
              <a:buFont typeface="Calibri" panose="020F0502020204030204" pitchFamily="34" charset="0"/>
              <a:buChar char="​"/>
              <a:defRPr sz="1600" b="0">
                <a:solidFill>
                  <a:schemeClr val="tx2"/>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Klik for at redigere i master</a:t>
            </a:r>
          </a:p>
        </p:txBody>
      </p:sp>
    </p:spTree>
    <p:extLst>
      <p:ext uri="{BB962C8B-B14F-4D97-AF65-F5344CB8AC3E}">
        <p14:creationId xmlns:p14="http://schemas.microsoft.com/office/powerpoint/2010/main" val="77074312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indhold og billede ">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FE571E61-9BE6-4D21-93C5-55BB00D16155}"/>
              </a:ext>
            </a:extLst>
          </p:cNvPr>
          <p:cNvSpPr>
            <a:spLocks noGrp="1"/>
          </p:cNvSpPr>
          <p:nvPr>
            <p:ph type="pic" idx="15" hasCustomPrompt="1"/>
          </p:nvPr>
        </p:nvSpPr>
        <p:spPr>
          <a:xfrm>
            <a:off x="6274800" y="0"/>
            <a:ext cx="5917200" cy="6858000"/>
          </a:xfrm>
          <a:solidFill>
            <a:schemeClr val="bg2"/>
          </a:solidFill>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ikon for at indsætte billede</a:t>
            </a:r>
            <a:endParaRPr lang="da-DK" dirty="0"/>
          </a:p>
        </p:txBody>
      </p:sp>
      <p:sp>
        <p:nvSpPr>
          <p:cNvPr id="3" name="Content Placeholder 2"/>
          <p:cNvSpPr>
            <a:spLocks noGrp="1"/>
          </p:cNvSpPr>
          <p:nvPr>
            <p:ph idx="1"/>
          </p:nvPr>
        </p:nvSpPr>
        <p:spPr>
          <a:xfrm>
            <a:off x="427124" y="2051999"/>
            <a:ext cx="5487679"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pPr>
              <a:buClr>
                <a:srgbClr val="C8102E"/>
              </a:buClr>
            </a:pPr>
            <a:r>
              <a:rPr lang="da-DK" smtClean="0">
                <a:solidFill>
                  <a:srgbClr val="003087"/>
                </a:solidFill>
              </a:rPr>
              <a:t>Seksuel chikane - Forekomst, konsekvenser og forebyggelse</a:t>
            </a:r>
            <a:endParaRPr lang="da-DK" dirty="0">
              <a:solidFill>
                <a:srgbClr val="003087"/>
              </a:solidFill>
            </a:endParaRP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9" name="Title Placeholder 1">
            <a:extLst>
              <a:ext uri="{FF2B5EF4-FFF2-40B4-BE49-F238E27FC236}">
                <a16:creationId xmlns:a16="http://schemas.microsoft.com/office/drawing/2014/main" id="{938FB493-B08C-476B-B49E-C8AD993273C8}"/>
              </a:ext>
            </a:extLst>
          </p:cNvPr>
          <p:cNvSpPr>
            <a:spLocks noGrp="1"/>
          </p:cNvSpPr>
          <p:nvPr>
            <p:ph type="title"/>
            <p:custDataLst>
              <p:tags r:id="rId1"/>
            </p:custDataLst>
          </p:nvPr>
        </p:nvSpPr>
        <p:spPr>
          <a:xfrm>
            <a:off x="427128" y="617429"/>
            <a:ext cx="5487671"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1" name="Date_DateCustomA" hidden="1">
            <a:extLst>
              <a:ext uri="{FF2B5EF4-FFF2-40B4-BE49-F238E27FC236}">
                <a16:creationId xmlns:a16="http://schemas.microsoft.com/office/drawing/2014/main" id="{CF23EAF1-C319-4D2A-8C45-7DFF9A3BB66D}"/>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9" name="Subtitle 2">
            <a:extLst>
              <a:ext uri="{FF2B5EF4-FFF2-40B4-BE49-F238E27FC236}">
                <a16:creationId xmlns:a16="http://schemas.microsoft.com/office/drawing/2014/main" id="{334133B0-3967-4329-B503-D07DB7228048}"/>
              </a:ext>
            </a:extLst>
          </p:cNvPr>
          <p:cNvSpPr>
            <a:spLocks noGrp="1"/>
          </p:cNvSpPr>
          <p:nvPr>
            <p:ph type="subTitle" idx="13"/>
          </p:nvPr>
        </p:nvSpPr>
        <p:spPr>
          <a:xfrm>
            <a:off x="427120" y="988154"/>
            <a:ext cx="548767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Tree>
    <p:extLst>
      <p:ext uri="{BB962C8B-B14F-4D97-AF65-F5344CB8AC3E}">
        <p14:creationId xmlns:p14="http://schemas.microsoft.com/office/powerpoint/2010/main" val="300162426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ktion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00E2174-B641-49F1-B88A-78B3D5337C9F}"/>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2" name="Title 1"/>
          <p:cNvSpPr>
            <a:spLocks noGrp="1"/>
          </p:cNvSpPr>
          <p:nvPr>
            <p:ph type="ctrTitle"/>
          </p:nvPr>
        </p:nvSpPr>
        <p:spPr>
          <a:xfrm>
            <a:off x="1054801" y="2462526"/>
            <a:ext cx="10082403" cy="1609200"/>
          </a:xfrm>
        </p:spPr>
        <p:txBody>
          <a:bodyPr anchor="ctr" anchorCtr="0"/>
          <a:lstStyle>
            <a:lvl1pPr algn="ctr">
              <a:lnSpc>
                <a:spcPct val="100000"/>
              </a:lnSpc>
              <a:defRPr sz="4000">
                <a:solidFill>
                  <a:schemeClr val="bg1"/>
                </a:solidFill>
              </a:defRPr>
            </a:lvl1pPr>
          </a:lstStyle>
          <a:p>
            <a:r>
              <a:rPr lang="da-DK" smtClean="0"/>
              <a:t>Klik for at redigere i master</a:t>
            </a:r>
            <a:endParaRPr lang="da-DK" dirty="0"/>
          </a:p>
        </p:txBody>
      </p:sp>
      <p:sp>
        <p:nvSpPr>
          <p:cNvPr id="4" name="Date_DateCustomA" hidden="1"/>
          <p:cNvSpPr>
            <a:spLocks noGrp="1"/>
          </p:cNvSpPr>
          <p:nvPr>
            <p:ph type="dt" sz="half" idx="10"/>
          </p:nvPr>
        </p:nvSpPr>
        <p:spPr>
          <a:xfrm>
            <a:off x="0" y="7224417"/>
            <a:ext cx="0" cy="0"/>
          </a:xfrm>
        </p:spPr>
        <p:txBody>
          <a:bodyPr/>
          <a:lstStyle>
            <a:lvl1pPr algn="l">
              <a:defRPr sz="100" b="0">
                <a:noFill/>
              </a:defRPr>
            </a:lvl1pPr>
          </a:lstStyle>
          <a:p>
            <a:pPr>
              <a:buClr>
                <a:srgbClr val="C8102E"/>
              </a:buClr>
            </a:pPr>
            <a:endParaRPr lang="da-DK" dirty="0"/>
          </a:p>
        </p:txBody>
      </p:sp>
      <p:sp>
        <p:nvSpPr>
          <p:cNvPr id="5" name="FLD_PresentationTitle" hidden="1"/>
          <p:cNvSpPr>
            <a:spLocks noGrp="1"/>
          </p:cNvSpPr>
          <p:nvPr>
            <p:ph type="ftr" sz="quarter" idx="11"/>
          </p:nvPr>
        </p:nvSpPr>
        <p:spPr>
          <a:xfrm>
            <a:off x="0" y="7224417"/>
            <a:ext cx="0" cy="0"/>
          </a:xfrm>
        </p:spPr>
        <p:txBody>
          <a:bodyPr/>
          <a:lstStyle>
            <a:lvl1pPr algn="l">
              <a:defRPr sz="100">
                <a:noFill/>
              </a:defRPr>
            </a:lvl1pPr>
          </a:lstStyle>
          <a:p>
            <a:pPr>
              <a:buClr>
                <a:srgbClr val="C8102E"/>
              </a:buClr>
            </a:pPr>
            <a:r>
              <a:rPr lang="da-DK" smtClean="0"/>
              <a:t>Seksuel chikane - Forekomst, konsekvenser og forebyggelse</a:t>
            </a:r>
            <a:endParaRPr lang="da-DK" dirty="0"/>
          </a:p>
        </p:txBody>
      </p:sp>
      <p:sp>
        <p:nvSpPr>
          <p:cNvPr id="6" name="Slide Number Placeholder 5" hidden="1"/>
          <p:cNvSpPr>
            <a:spLocks noGrp="1"/>
          </p:cNvSpPr>
          <p:nvPr>
            <p:ph type="sldNum" sz="quarter" idx="12"/>
          </p:nvPr>
        </p:nvSpPr>
        <p:spPr>
          <a:xfrm>
            <a:off x="0" y="7224417"/>
            <a:ext cx="0" cy="0"/>
          </a:xfrm>
        </p:spPr>
        <p:txBody>
          <a:bodyPr/>
          <a:lstStyle>
            <a:lvl1pPr algn="l">
              <a:defRPr sz="100">
                <a:noFill/>
              </a:defRPr>
            </a:lvl1pPr>
          </a:lstStyle>
          <a:p>
            <a:pPr>
              <a:buClr>
                <a:srgbClr val="C8102E"/>
              </a:buClr>
            </a:pPr>
            <a:fld id="{24C8C45C-947F-4981-8B3F-4F32E973C901}" type="slidenum">
              <a:rPr lang="da-DK" smtClean="0"/>
              <a:pPr>
                <a:buClr>
                  <a:srgbClr val="C8102E"/>
                </a:buClr>
              </a:pPr>
              <a:t>‹nr.›</a:t>
            </a:fld>
            <a:endParaRPr lang="da-DK" dirty="0"/>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581716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5663299"/>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30" name="Text Placeholder 26">
            <a:extLst>
              <a:ext uri="{FF2B5EF4-FFF2-40B4-BE49-F238E27FC236}">
                <a16:creationId xmlns:a16="http://schemas.microsoft.com/office/drawing/2014/main" id="{90B67A7E-F8AD-4501-B3ED-7DF56BC18956}"/>
              </a:ext>
            </a:extLst>
          </p:cNvPr>
          <p:cNvSpPr>
            <a:spLocks noGrp="1"/>
          </p:cNvSpPr>
          <p:nvPr>
            <p:ph type="body" sz="quarter" idx="15" hasCustomPrompt="1"/>
          </p:nvPr>
        </p:nvSpPr>
        <p:spPr>
          <a:xfrm>
            <a:off x="9198000" y="609377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Navn.navnesen@bm.dk</a:t>
            </a:r>
          </a:p>
        </p:txBody>
      </p:sp>
      <p:sp>
        <p:nvSpPr>
          <p:cNvPr id="31" name="Text Placeholder 26">
            <a:extLst>
              <a:ext uri="{FF2B5EF4-FFF2-40B4-BE49-F238E27FC236}">
                <a16:creationId xmlns:a16="http://schemas.microsoft.com/office/drawing/2014/main" id="{33219B6C-E56F-40C7-AC30-BCA5E6900E7F}"/>
              </a:ext>
            </a:extLst>
          </p:cNvPr>
          <p:cNvSpPr>
            <a:spLocks noGrp="1"/>
          </p:cNvSpPr>
          <p:nvPr>
            <p:ph type="body" sz="quarter" idx="16" hasCustomPrompt="1"/>
          </p:nvPr>
        </p:nvSpPr>
        <p:spPr>
          <a:xfrm>
            <a:off x="9198000" y="6229285"/>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+45 2345 3456</a:t>
            </a:r>
          </a:p>
        </p:txBody>
      </p:sp>
      <p:pic>
        <p:nvPicPr>
          <p:cNvPr id="5122" name="Picture 2" descr="C:\Users\ibl\Desktop\PP skabelon\LOGOER\Det Nationale Forskingscenter for Arbejdsmiljo_NEG_RGB.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5709" y="5344421"/>
            <a:ext cx="2811507" cy="125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93692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illede blå tekst">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02E20981-DA76-4348-8061-6D994FFD98BB}"/>
              </a:ext>
            </a:extLst>
          </p:cNvPr>
          <p:cNvSpPr>
            <a:spLocks noGrp="1"/>
          </p:cNvSpPr>
          <p:nvPr>
            <p:ph type="pic" idx="15" hasCustomPrompt="1"/>
          </p:nvPr>
        </p:nvSpPr>
        <p:spPr>
          <a:xfrm>
            <a:off x="0" y="0"/>
            <a:ext cx="12192000" cy="6858000"/>
          </a:xfrm>
          <a:solidFill>
            <a:schemeClr val="bg2"/>
          </a:solidFill>
        </p:spPr>
        <p:txBody>
          <a:bodyPr tIns="1620000" anchor="t" anchorCtr="0"/>
          <a:lstStyle>
            <a:lvl1pPr marL="0" marR="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a:pPr>
            <a:r>
              <a:rPr lang="da-DK" noProof="0"/>
              <a:t>Marker baggrund for at indsætte billede</a:t>
            </a:r>
            <a:endParaRPr lang="da-DK" noProof="0" dirty="0"/>
          </a:p>
        </p:txBody>
      </p:sp>
      <p:sp>
        <p:nvSpPr>
          <p:cNvPr id="2" name="Title 1"/>
          <p:cNvSpPr>
            <a:spLocks noGrp="1"/>
          </p:cNvSpPr>
          <p:nvPr>
            <p:ph type="ctrTitle"/>
          </p:nvPr>
        </p:nvSpPr>
        <p:spPr>
          <a:xfrm>
            <a:off x="1054801" y="2462526"/>
            <a:ext cx="10082403" cy="1609200"/>
          </a:xfrm>
        </p:spPr>
        <p:txBody>
          <a:bodyPr anchor="ctr" anchorCtr="0"/>
          <a:lstStyle>
            <a:lvl1pPr algn="ctr">
              <a:lnSpc>
                <a:spcPct val="100000"/>
              </a:lnSpc>
              <a:defRPr sz="4000">
                <a:solidFill>
                  <a:schemeClr val="accent1"/>
                </a:solidFill>
              </a:defRPr>
            </a:lvl1pPr>
          </a:lstStyle>
          <a:p>
            <a:r>
              <a:rPr lang="da-DK" smtClean="0"/>
              <a:t>Klik for at redigere i master</a:t>
            </a:r>
            <a:endParaRPr lang="da-DK" dirty="0"/>
          </a:p>
        </p:txBody>
      </p:sp>
      <p:sp>
        <p:nvSpPr>
          <p:cNvPr id="33" name="FLD_PresentationTitle">
            <a:extLst>
              <a:ext uri="{FF2B5EF4-FFF2-40B4-BE49-F238E27FC236}">
                <a16:creationId xmlns:a16="http://schemas.microsoft.com/office/drawing/2014/main" id="{63D5B0E7-3D1F-42FA-ABF0-9019A7930E84}"/>
              </a:ext>
            </a:extLst>
          </p:cNvPr>
          <p:cNvSpPr>
            <a:spLocks noGrp="1"/>
          </p:cNvSpPr>
          <p:nvPr>
            <p:ph type="ftr" sz="quarter" idx="11"/>
          </p:nvPr>
        </p:nvSpPr>
        <p:spPr>
          <a:xfrm>
            <a:off x="9205279" y="6321067"/>
            <a:ext cx="2559600" cy="180000"/>
          </a:xfrm>
        </p:spPr>
        <p:txBody>
          <a:bodyPr/>
          <a:lstStyle/>
          <a:p>
            <a:pPr>
              <a:buClr>
                <a:srgbClr val="C8102E"/>
              </a:buClr>
            </a:pPr>
            <a:r>
              <a:rPr lang="da-DK" smtClean="0">
                <a:solidFill>
                  <a:srgbClr val="003087"/>
                </a:solidFill>
              </a:rPr>
              <a:t>Seksuel chikane - Forekomst, konsekvenser og forebyggelse</a:t>
            </a:r>
            <a:endParaRPr lang="da-DK" dirty="0">
              <a:solidFill>
                <a:srgbClr val="003087"/>
              </a:solidFill>
            </a:endParaRPr>
          </a:p>
        </p:txBody>
      </p:sp>
      <p:sp>
        <p:nvSpPr>
          <p:cNvPr id="34" name="Slide Number Placeholder 5">
            <a:extLst>
              <a:ext uri="{FF2B5EF4-FFF2-40B4-BE49-F238E27FC236}">
                <a16:creationId xmlns:a16="http://schemas.microsoft.com/office/drawing/2014/main" id="{CBFEA6B7-9380-4434-8E44-527B3CEEFDB9}"/>
              </a:ext>
            </a:extLst>
          </p:cNvPr>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37" name="Date_DateCustomA" hidden="1">
            <a:extLst>
              <a:ext uri="{FF2B5EF4-FFF2-40B4-BE49-F238E27FC236}">
                <a16:creationId xmlns:a16="http://schemas.microsoft.com/office/drawing/2014/main" id="{8BE199B1-A553-43EF-83DF-C1211EC63CB5}"/>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pic>
        <p:nvPicPr>
          <p:cNvPr id="11" name="Picture 3" descr="C:\Users\ibl\Desktop\PP skabelon\LOGOER\Det Nationale Forskingscenter for Arbejdsmiljo_POS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6955" y="5939161"/>
            <a:ext cx="1675729" cy="74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2137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 B">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4" y="2051999"/>
            <a:ext cx="5487679"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r>
              <a:rPr lang="da-DK" noProof="0" smtClean="0"/>
              <a:t>Seksuel chikane - Forekomst, konsekvenser og forebyggelse</a:t>
            </a:r>
            <a:endParaRPr lang="da-DK" noProof="0" dirty="0"/>
          </a:p>
        </p:txBody>
      </p:sp>
      <p:sp>
        <p:nvSpPr>
          <p:cNvPr id="6" name="Slide Number Placeholder 5"/>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
        <p:nvSpPr>
          <p:cNvPr id="19" name="Content Placeholder 2">
            <a:extLst>
              <a:ext uri="{FF2B5EF4-FFF2-40B4-BE49-F238E27FC236}">
                <a16:creationId xmlns:a16="http://schemas.microsoft.com/office/drawing/2014/main" id="{B91A6608-7D3E-4593-BB31-B40A60FDA8A9}"/>
              </a:ext>
            </a:extLst>
          </p:cNvPr>
          <p:cNvSpPr>
            <a:spLocks noGrp="1"/>
          </p:cNvSpPr>
          <p:nvPr>
            <p:ph idx="14"/>
          </p:nvPr>
        </p:nvSpPr>
        <p:spPr>
          <a:xfrm>
            <a:off x="6277243" y="2051999"/>
            <a:ext cx="5480399"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20" name="Title Placeholder 1">
            <a:extLst>
              <a:ext uri="{FF2B5EF4-FFF2-40B4-BE49-F238E27FC236}">
                <a16:creationId xmlns:a16="http://schemas.microsoft.com/office/drawing/2014/main" id="{6FF08774-C93E-4FA8-9CF6-8A28A6330EA8}"/>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1" name="Date_DateCustomA" hidden="1">
            <a:extLst>
              <a:ext uri="{FF2B5EF4-FFF2-40B4-BE49-F238E27FC236}">
                <a16:creationId xmlns:a16="http://schemas.microsoft.com/office/drawing/2014/main" id="{3B1BAB41-9B89-4DAB-AC95-398DF9CCB750}"/>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348674096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alene">
    <p:spTree>
      <p:nvGrpSpPr>
        <p:cNvPr id="1" name=""/>
        <p:cNvGrpSpPr/>
        <p:nvPr/>
      </p:nvGrpSpPr>
      <p:grpSpPr>
        <a:xfrm>
          <a:off x="0" y="0"/>
          <a:ext cx="0" cy="0"/>
          <a:chOff x="0" y="0"/>
          <a:chExt cx="0" cy="0"/>
        </a:xfrm>
      </p:grpSpPr>
      <p:sp>
        <p:nvSpPr>
          <p:cNvPr id="4" name="FLD_PresentationTitle"/>
          <p:cNvSpPr>
            <a:spLocks noGrp="1"/>
          </p:cNvSpPr>
          <p:nvPr>
            <p:ph type="ftr" sz="quarter" idx="11"/>
          </p:nvPr>
        </p:nvSpPr>
        <p:spPr/>
        <p:txBody>
          <a:bodyPr/>
          <a:lstStyle/>
          <a:p>
            <a:pPr>
              <a:buClr>
                <a:srgbClr val="C8102E"/>
              </a:buClr>
            </a:pPr>
            <a:r>
              <a:rPr lang="da-DK" smtClean="0">
                <a:solidFill>
                  <a:srgbClr val="003087"/>
                </a:solidFill>
              </a:rPr>
              <a:t>Seksuel chikane - Forekomst, konsekvenser og forebyggelse</a:t>
            </a:r>
            <a:endParaRPr lang="da-DK" dirty="0">
              <a:solidFill>
                <a:srgbClr val="003087"/>
              </a:solidFill>
            </a:endParaRPr>
          </a:p>
        </p:txBody>
      </p:sp>
      <p:sp>
        <p:nvSpPr>
          <p:cNvPr id="5" name="Slide Number Placeholder 4"/>
          <p:cNvSpPr>
            <a:spLocks noGrp="1"/>
          </p:cNvSpPr>
          <p:nvPr>
            <p:ph type="sldNum" sz="quarter" idx="12"/>
          </p:nvPr>
        </p:nvSpPr>
        <p:spPr/>
        <p:txBody>
          <a:bodyPr/>
          <a:lstStyle/>
          <a:p>
            <a:pPr>
              <a:buClr>
                <a:srgbClr val="C8102E"/>
              </a:buClr>
            </a:pPr>
            <a:fld id="{24C8C45C-947F-4981-8B3F-4F32E973C901}" type="slidenum">
              <a:rPr lang="da-DK" smtClean="0">
                <a:solidFill>
                  <a:srgbClr val="003087"/>
                </a:solidFill>
              </a:rPr>
              <a:pPr>
                <a:buClr>
                  <a:srgbClr val="C8102E"/>
                </a:buClr>
              </a:pPr>
              <a:t>‹nr.›</a:t>
            </a:fld>
            <a:endParaRPr lang="da-DK" dirty="0">
              <a:solidFill>
                <a:srgbClr val="003087"/>
              </a:solidFill>
            </a:endParaRPr>
          </a:p>
        </p:txBody>
      </p:sp>
      <p:sp>
        <p:nvSpPr>
          <p:cNvPr id="6" name="Title Placeholder 1">
            <a:extLst>
              <a:ext uri="{FF2B5EF4-FFF2-40B4-BE49-F238E27FC236}">
                <a16:creationId xmlns:a16="http://schemas.microsoft.com/office/drawing/2014/main" id="{1FF51C73-4488-4E0B-8A5D-D7AA11C9E3FB}"/>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7" name="Date_DateCustomA" hidden="1">
            <a:extLst>
              <a:ext uri="{FF2B5EF4-FFF2-40B4-BE49-F238E27FC236}">
                <a16:creationId xmlns:a16="http://schemas.microsoft.com/office/drawing/2014/main" id="{1BBF7982-38D1-452A-8F40-BF165A383BF7}"/>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134945985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LD_PresentationTitle"/>
          <p:cNvSpPr>
            <a:spLocks noGrp="1"/>
          </p:cNvSpPr>
          <p:nvPr>
            <p:ph type="ftr" sz="quarter" idx="11"/>
          </p:nvPr>
        </p:nvSpPr>
        <p:spPr/>
        <p:txBody>
          <a:bodyPr/>
          <a:lstStyle/>
          <a:p>
            <a:pPr>
              <a:buClr>
                <a:srgbClr val="C8102E"/>
              </a:buClr>
            </a:pPr>
            <a:r>
              <a:rPr lang="da-DK" smtClean="0">
                <a:solidFill>
                  <a:srgbClr val="003087"/>
                </a:solidFill>
              </a:rPr>
              <a:t>Seksuel chikane - Forekomst, konsekvenser og forebyggelse</a:t>
            </a:r>
            <a:endParaRPr lang="da-DK" dirty="0">
              <a:solidFill>
                <a:srgbClr val="003087"/>
              </a:solidFill>
            </a:endParaRPr>
          </a:p>
        </p:txBody>
      </p:sp>
      <p:sp>
        <p:nvSpPr>
          <p:cNvPr id="4" name="Slide Number Placeholder 3"/>
          <p:cNvSpPr>
            <a:spLocks noGrp="1"/>
          </p:cNvSpPr>
          <p:nvPr>
            <p:ph type="sldNum" sz="quarter" idx="12"/>
          </p:nvPr>
        </p:nvSpPr>
        <p:spPr/>
        <p:txBody>
          <a:bodyPr/>
          <a:lstStyle/>
          <a:p>
            <a:pPr>
              <a:buClr>
                <a:srgbClr val="C8102E"/>
              </a:buClr>
            </a:pPr>
            <a:fld id="{24C8C45C-947F-4981-8B3F-4F32E973C901}" type="slidenum">
              <a:rPr lang="da-DK" smtClean="0">
                <a:solidFill>
                  <a:srgbClr val="003087"/>
                </a:solidFill>
              </a:rPr>
              <a:pPr>
                <a:buClr>
                  <a:srgbClr val="C8102E"/>
                </a:buClr>
              </a:pPr>
              <a:t>‹nr.›</a:t>
            </a:fld>
            <a:endParaRPr lang="da-DK" dirty="0">
              <a:solidFill>
                <a:srgbClr val="003087"/>
              </a:solidFill>
            </a:endParaRPr>
          </a:p>
        </p:txBody>
      </p:sp>
      <p:sp>
        <p:nvSpPr>
          <p:cNvPr id="5" name="Date_DateCustomA" hidden="1">
            <a:extLst>
              <a:ext uri="{FF2B5EF4-FFF2-40B4-BE49-F238E27FC236}">
                <a16:creationId xmlns:a16="http://schemas.microsoft.com/office/drawing/2014/main" id="{0456FB29-A127-41CE-A7CE-3D8128F4E60B}"/>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55026481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539748" y="539751"/>
            <a:ext cx="11109325" cy="650171"/>
          </a:xfrm>
          <a:prstGeom prst="rect">
            <a:avLst/>
          </a:prstGeom>
          <a:noFill/>
        </p:spPr>
        <p:txBody>
          <a:bodyPr wrap="square" lIns="0" tIns="0" rIns="0" bIns="0" rtlCol="0" anchor="b" anchorCtr="0">
            <a:noAutofit/>
          </a:bodyPr>
          <a:lstStyle/>
          <a:p>
            <a:pPr>
              <a:buClr>
                <a:srgbClr val="C8102E"/>
              </a:buClr>
            </a:pPr>
            <a:r>
              <a:rPr lang="da-DK" sz="3200" dirty="0">
                <a:solidFill>
                  <a:prstClr val="black"/>
                </a:solidFill>
                <a:latin typeface="Arial" panose="020B0604020202020204" pitchFamily="34" charset="0"/>
                <a:cs typeface="Arial" panose="020B0604020202020204" pitchFamily="34" charset="0"/>
              </a:rPr>
              <a:t>User guide – </a:t>
            </a:r>
            <a:r>
              <a:rPr lang="da-DK" sz="3200" dirty="0" err="1">
                <a:solidFill>
                  <a:prstClr val="black"/>
                </a:solidFill>
                <a:latin typeface="Arial" panose="020B0604020202020204" pitchFamily="34" charset="0"/>
                <a:cs typeface="Arial" panose="020B0604020202020204" pitchFamily="34" charset="0"/>
              </a:rPr>
              <a:t>delete</a:t>
            </a:r>
            <a:r>
              <a:rPr lang="da-DK" sz="3200" dirty="0">
                <a:solidFill>
                  <a:prstClr val="black"/>
                </a:solidFill>
                <a:latin typeface="Arial" panose="020B0604020202020204" pitchFamily="34" charset="0"/>
                <a:cs typeface="Arial" panose="020B0604020202020204" pitchFamily="34" charset="0"/>
              </a:rPr>
              <a:t> </a:t>
            </a:r>
            <a:r>
              <a:rPr lang="da-DK" sz="3200" dirty="0" err="1">
                <a:solidFill>
                  <a:prstClr val="black"/>
                </a:solidFill>
                <a:latin typeface="Arial" panose="020B0604020202020204" pitchFamily="34" charset="0"/>
                <a:cs typeface="Arial" panose="020B0604020202020204" pitchFamily="34" charset="0"/>
              </a:rPr>
              <a:t>before</a:t>
            </a:r>
            <a:r>
              <a:rPr lang="da-DK" sz="3200" dirty="0">
                <a:solidFill>
                  <a:prstClr val="black"/>
                </a:solidFill>
                <a:latin typeface="Arial" panose="020B0604020202020204" pitchFamily="34" charset="0"/>
                <a:cs typeface="Arial" panose="020B0604020202020204" pitchFamily="34" charset="0"/>
              </a:rPr>
              <a:t> </a:t>
            </a:r>
            <a:r>
              <a:rPr lang="da-DK" sz="3200" dirty="0" err="1">
                <a:solidFill>
                  <a:prstClr val="black"/>
                </a:solidFill>
                <a:latin typeface="Arial" panose="020B0604020202020204" pitchFamily="34" charset="0"/>
                <a:cs typeface="Arial" panose="020B0604020202020204" pitchFamily="34" charset="0"/>
              </a:rPr>
              <a:t>use</a:t>
            </a:r>
            <a:endParaRPr lang="da-DK" sz="1800" dirty="0">
              <a:solidFill>
                <a:srgbClr val="003087"/>
              </a:solidFill>
            </a:endParaRPr>
          </a:p>
        </p:txBody>
      </p:sp>
      <p:sp>
        <p:nvSpPr>
          <p:cNvPr id="29" name="Text Box 2"/>
          <p:cNvSpPr txBox="1">
            <a:spLocks noChangeArrowheads="1"/>
          </p:cNvSpPr>
          <p:nvPr userDrawn="1"/>
        </p:nvSpPr>
        <p:spPr bwMode="auto">
          <a:xfrm>
            <a:off x="539752" y="1833789"/>
            <a:ext cx="2160799" cy="47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Use text styles</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Use the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-key to jump through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levels. Click </a:t>
            </a:r>
            <a:r>
              <a:rPr lang="da-DK" altLang="da-DK" sz="900" b="1" noProof="1">
                <a:solidFill>
                  <a:prstClr val="black"/>
                </a:solidFill>
                <a:latin typeface="Arial" panose="020B0604020202020204" pitchFamily="34" charset="0"/>
                <a:cs typeface="Arial" panose="020B0604020202020204" pitchFamily="34" charset="0"/>
              </a:rPr>
              <a:t>ENTER</a:t>
            </a:r>
            <a:r>
              <a:rPr lang="da-DK" altLang="da-DK" sz="900" noProof="1">
                <a:solidFill>
                  <a:prstClr val="black"/>
                </a:solidFill>
                <a:latin typeface="Arial" panose="020B0604020202020204" pitchFamily="34" charset="0"/>
                <a:cs typeface="Arial" panose="020B0604020202020204" pitchFamily="34" charset="0"/>
              </a:rPr>
              <a:t>, then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 to switch from one level to the next level</a:t>
            </a:r>
          </a:p>
          <a:p>
            <a:pPr eaLnBrk="1" hangingPunct="1">
              <a:spcAft>
                <a:spcPts val="12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To go back in levels use </a:t>
            </a:r>
            <a:r>
              <a:rPr lang="da-DK" altLang="da-DK" sz="900" b="1" noProof="1">
                <a:solidFill>
                  <a:prstClr val="black"/>
                </a:solidFill>
                <a:latin typeface="Arial" panose="020B0604020202020204" pitchFamily="34" charset="0"/>
                <a:cs typeface="Arial" panose="020B0604020202020204" pitchFamily="34" charset="0"/>
              </a:rPr>
              <a:t>SHIFT-TAB</a:t>
            </a: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sz="900" noProof="1">
                <a:solidFill>
                  <a:prstClr val="black"/>
                </a:solidFill>
                <a:latin typeface="Arial" panose="020B0604020202020204" pitchFamily="34" charset="0"/>
                <a:cs typeface="Arial" panose="020B0604020202020204" pitchFamily="34" charset="0"/>
              </a:rPr>
              <a:t>Alternatively, </a:t>
            </a:r>
            <a:r>
              <a:rPr lang="da-DK" sz="900" b="1" noProof="1">
                <a:solidFill>
                  <a:prstClr val="black"/>
                </a:solidFill>
                <a:latin typeface="Arial" panose="020B0604020202020204" pitchFamily="34" charset="0"/>
                <a:cs typeface="Arial" panose="020B0604020202020204" pitchFamily="34" charset="0"/>
              </a:rPr>
              <a:t>Increase</a:t>
            </a:r>
            <a:r>
              <a:rPr lang="da-DK" sz="900" noProof="1">
                <a:solidFill>
                  <a:prstClr val="black"/>
                </a:solidFill>
                <a:latin typeface="Arial" panose="020B0604020202020204" pitchFamily="34" charset="0"/>
                <a:cs typeface="Arial" panose="020B0604020202020204" pitchFamily="34" charset="0"/>
              </a:rPr>
              <a:t> and</a:t>
            </a:r>
            <a:br>
              <a:rPr lang="da-DK" sz="900" noProof="1">
                <a:solidFill>
                  <a:prstClr val="black"/>
                </a:solidFill>
                <a:latin typeface="Arial" panose="020B0604020202020204" pitchFamily="34" charset="0"/>
                <a:cs typeface="Arial" panose="020B0604020202020204" pitchFamily="34" charset="0"/>
              </a:rPr>
            </a:br>
            <a:r>
              <a:rPr lang="da-DK" sz="900" b="1" noProof="1">
                <a:solidFill>
                  <a:prstClr val="black"/>
                </a:solidFill>
                <a:latin typeface="Arial" panose="020B0604020202020204" pitchFamily="34" charset="0"/>
                <a:cs typeface="Arial" panose="020B0604020202020204" pitchFamily="34" charset="0"/>
              </a:rPr>
              <a:t>Decrease </a:t>
            </a:r>
            <a:r>
              <a:rPr lang="da-DK" sz="900" noProof="1">
                <a:solidFill>
                  <a:prstClr val="black"/>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Use layouts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Home tab</a:t>
            </a:r>
            <a:endParaRPr lang="da-DK" altLang="da-DK" sz="900" strike="sngStrike"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New Slide </a:t>
            </a:r>
            <a:r>
              <a:rPr lang="da-DK" altLang="da-DK" sz="900" noProof="1">
                <a:solidFill>
                  <a:prstClr val="black"/>
                </a:solidFill>
                <a:latin typeface="Arial" panose="020B0604020202020204" pitchFamily="34" charset="0"/>
                <a:cs typeface="Arial" panose="020B0604020202020204" pitchFamily="34" charset="0"/>
              </a:rPr>
              <a:t>menu to insert new slide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Choose </a:t>
            </a:r>
            <a:r>
              <a:rPr lang="da-DK" altLang="da-DK" sz="900" b="1" noProof="1">
                <a:solidFill>
                  <a:prstClr val="black"/>
                </a:solidFill>
                <a:latin typeface="Arial" panose="020B0604020202020204" pitchFamily="34" charset="0"/>
                <a:cs typeface="Arial" panose="020B0604020202020204" pitchFamily="34" charset="0"/>
              </a:rPr>
              <a:t>Layout</a:t>
            </a:r>
            <a:r>
              <a:rPr lang="da-DK" altLang="da-DK" sz="900" noProof="1">
                <a:solidFill>
                  <a:prstClr val="black"/>
                </a:solidFill>
                <a:latin typeface="Arial" panose="020B0604020202020204" pitchFamily="34" charset="0"/>
                <a:cs typeface="Arial" panose="020B0604020202020204" pitchFamily="34" charset="0"/>
              </a:rPr>
              <a:t> to change an appropriate layout from the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"drop down" menu </a:t>
            </a:r>
          </a:p>
          <a:p>
            <a:pPr>
              <a:spcBef>
                <a:spcPts val="1200"/>
              </a:spcBef>
              <a:spcAft>
                <a:spcPts val="600"/>
              </a:spcAft>
              <a:buClr>
                <a:srgbClr val="C8102E"/>
              </a:buClr>
              <a:buFont typeface="+mj-lt"/>
              <a:buNone/>
              <a:defRPr/>
            </a:pPr>
            <a:r>
              <a:rPr lang="da-DK" sz="1000" b="1" noProof="1">
                <a:solidFill>
                  <a:prstClr val="black"/>
                </a:solidFill>
                <a:latin typeface="Arial" panose="020B0604020202020204" pitchFamily="34" charset="0"/>
                <a:cs typeface="Arial" panose="020B0604020202020204" pitchFamily="34" charset="0"/>
              </a:rPr>
              <a:t>Reset slide</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1.</a:t>
            </a:r>
            <a:r>
              <a:rPr lang="da-DK" altLang="da-DK" sz="900" noProof="1">
                <a:solidFill>
                  <a:prstClr val="black"/>
                </a:solidFill>
                <a:latin typeface="Arial" panose="020B0604020202020204" pitchFamily="34" charset="0"/>
                <a:cs typeface="Arial" panose="020B0604020202020204" pitchFamily="34" charset="0"/>
              </a:rPr>
              <a:t> Click the </a:t>
            </a:r>
            <a:r>
              <a:rPr lang="da-DK" altLang="da-DK" sz="900" b="1" noProof="1">
                <a:solidFill>
                  <a:prstClr val="black"/>
                </a:solidFill>
                <a:latin typeface="Arial" panose="020B0604020202020204" pitchFamily="34" charset="0"/>
                <a:cs typeface="Arial" panose="020B0604020202020204" pitchFamily="34" charset="0"/>
              </a:rPr>
              <a:t>Home tab</a:t>
            </a:r>
            <a:endParaRPr lang="da-DK" altLang="da-DK" sz="900" strike="sngStrike" noProof="1">
              <a:solidFill>
                <a:prstClr val="black"/>
              </a:solidFill>
              <a:latin typeface="Arial" panose="020B0604020202020204" pitchFamily="34" charset="0"/>
              <a:cs typeface="Arial" panose="020B0604020202020204" pitchFamily="34" charset="0"/>
            </a:endParaRP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2.</a:t>
            </a:r>
            <a:r>
              <a:rPr lang="da-DK" altLang="da-DK" sz="900" noProof="1">
                <a:solidFill>
                  <a:prstClr val="black"/>
                </a:solidFill>
                <a:latin typeface="Arial" panose="020B0604020202020204" pitchFamily="34" charset="0"/>
                <a:cs typeface="Arial" panose="020B0604020202020204" pitchFamily="34" charset="0"/>
              </a:rPr>
              <a:t> Click the </a:t>
            </a:r>
            <a:r>
              <a:rPr lang="da-DK" altLang="da-DK" sz="900" b="1" noProof="1">
                <a:solidFill>
                  <a:prstClr val="black"/>
                </a:solidFill>
                <a:latin typeface="Arial" panose="020B0604020202020204" pitchFamily="34" charset="0"/>
                <a:cs typeface="Arial" panose="020B0604020202020204" pitchFamily="34" charset="0"/>
              </a:rPr>
              <a:t>Reset </a:t>
            </a:r>
            <a:r>
              <a:rPr lang="da-DK" altLang="da-DK" sz="900" noProof="1">
                <a:solidFill>
                  <a:prstClr val="black"/>
                </a:solidFill>
                <a:latin typeface="Arial" panose="020B0604020202020204" pitchFamily="34" charset="0"/>
                <a:cs typeface="Arial" panose="020B0604020202020204" pitchFamily="34" charset="0"/>
              </a:rPr>
              <a:t>menu to resetposition, size and formatting of the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slide placeholders to their default settings</a:t>
            </a:r>
          </a:p>
          <a:p>
            <a:pPr eaLnBrk="1" hangingPunct="1">
              <a:spcAft>
                <a:spcPts val="600"/>
              </a:spcAft>
              <a:buClr>
                <a:srgbClr val="C8102E"/>
              </a:buClr>
              <a:defRPr/>
            </a:pP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240"/>
              </a:spcAft>
              <a:buClr>
                <a:srgbClr val="C8102E"/>
              </a:buClr>
              <a:defRPr/>
            </a:pPr>
            <a:endParaRPr lang="da-DK" sz="900" noProof="1">
              <a:solidFill>
                <a:prstClr val="black"/>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535" y="1833789"/>
            <a:ext cx="2160799" cy="27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Insert picture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On slides with pictureplaceholder,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click on the icon and choose </a:t>
            </a:r>
            <a:r>
              <a:rPr lang="da-DK" altLang="da-DK" sz="900" b="1" noProof="1">
                <a:solidFill>
                  <a:prstClr val="black"/>
                </a:solidFill>
                <a:latin typeface="Arial" panose="020B0604020202020204" pitchFamily="34" charset="0"/>
                <a:cs typeface="Arial" panose="020B0604020202020204" pitchFamily="34" charset="0"/>
              </a:rPr>
              <a:t>Insert</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Change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a:t>
            </a:r>
            <a:r>
              <a:rPr lang="da-DK" altLang="da-DK" sz="900" b="1" noProof="1">
                <a:solidFill>
                  <a:prstClr val="black"/>
                </a:solidFill>
                <a:latin typeface="Arial" panose="020B0604020202020204" pitchFamily="34" charset="0"/>
                <a:cs typeface="Arial" panose="020B0604020202020204" pitchFamily="34" charset="0"/>
              </a:rPr>
              <a:t>Crop</a:t>
            </a:r>
            <a:r>
              <a:rPr lang="da-DK" altLang="da-DK" sz="900" noProof="1">
                <a:solidFill>
                  <a:prstClr val="black"/>
                </a:solidFill>
                <a:latin typeface="Arial" panose="020B0604020202020204" pitchFamily="34" charset="0"/>
                <a:cs typeface="Arial" panose="020B0604020202020204" pitchFamily="34" charset="0"/>
              </a:rPr>
              <a:t> to change size or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focus of the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If you want to scale the picture,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hold </a:t>
            </a:r>
            <a:r>
              <a:rPr lang="da-DK" altLang="da-DK" sz="900" b="1" noProof="1">
                <a:solidFill>
                  <a:prstClr val="black"/>
                </a:solidFill>
                <a:latin typeface="Arial" panose="020B0604020202020204" pitchFamily="34" charset="0"/>
                <a:cs typeface="Arial" panose="020B0604020202020204" pitchFamily="34" charset="0"/>
              </a:rPr>
              <a:t>SHIFT</a:t>
            </a:r>
            <a:r>
              <a:rPr lang="da-DK" altLang="da-DK" sz="900" noProof="1">
                <a:solidFill>
                  <a:prstClr val="black"/>
                </a:solidFill>
                <a:latin typeface="Arial" panose="020B0604020202020204" pitchFamily="34" charset="0"/>
                <a:cs typeface="Arial" panose="020B0604020202020204" pitchFamily="34" charset="0"/>
              </a:rPr>
              <a:t>-key down while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dragging the corners of the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Hint: </a:t>
            </a:r>
            <a:r>
              <a:rPr lang="da-DK" altLang="da-DK" sz="900" noProof="1">
                <a:solidFill>
                  <a:prstClr val="black"/>
                </a:solidFill>
                <a:latin typeface="Arial" panose="020B0604020202020204" pitchFamily="34" charset="0"/>
                <a:cs typeface="Arial" panose="020B0604020202020204" pitchFamily="34" charset="0"/>
              </a:rPr>
              <a:t>If you delete the picture and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insert a new one, the picture may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lie in front of the text or graphic.</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If this happens, select the picture,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right-click and choose </a:t>
            </a:r>
            <a:r>
              <a:rPr lang="da-DK" altLang="da-DK" sz="900" b="1" noProof="1">
                <a:solidFill>
                  <a:prstClr val="black"/>
                </a:solidFill>
                <a:latin typeface="Arial" panose="020B0604020202020204" pitchFamily="34" charset="0"/>
                <a:cs typeface="Arial" panose="020B0604020202020204" pitchFamily="34" charset="0"/>
              </a:rPr>
              <a:t>Send to Back</a:t>
            </a:r>
          </a:p>
        </p:txBody>
      </p:sp>
      <p:sp>
        <p:nvSpPr>
          <p:cNvPr id="25" name="Text Box 4"/>
          <p:cNvSpPr txBox="1">
            <a:spLocks noChangeArrowheads="1"/>
          </p:cNvSpPr>
          <p:nvPr userDrawn="1"/>
        </p:nvSpPr>
        <p:spPr bwMode="auto">
          <a:xfrm>
            <a:off x="7925283" y="1815931"/>
            <a:ext cx="2160799" cy="29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Change slide number, </a:t>
            </a:r>
            <a:br>
              <a:rPr lang="da-DK" sz="1000" b="1" noProof="1">
                <a:solidFill>
                  <a:prstClr val="black"/>
                </a:solidFill>
                <a:latin typeface="Arial" panose="020B0604020202020204" pitchFamily="34" charset="0"/>
                <a:cs typeface="Arial" panose="020B0604020202020204" pitchFamily="34" charset="0"/>
              </a:rPr>
            </a:br>
            <a:r>
              <a:rPr lang="da-DK" sz="1000" b="1" noProof="1">
                <a:solidFill>
                  <a:prstClr val="black"/>
                </a:solidFill>
                <a:latin typeface="Arial" panose="020B0604020202020204" pitchFamily="34" charset="0"/>
                <a:cs typeface="Arial" panose="020B0604020202020204" pitchFamily="34" charset="0"/>
              </a:rPr>
              <a:t>date and footer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Do this at the very end, so you get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all the corrections on all slides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Insert </a:t>
            </a:r>
            <a:r>
              <a:rPr lang="da-DK" altLang="da-DK" sz="900" noProof="1">
                <a:solidFill>
                  <a:prstClr val="black"/>
                </a:solidFill>
                <a:latin typeface="Arial" panose="020B0604020202020204" pitchFamily="34" charset="0"/>
                <a:cs typeface="Arial" panose="020B0604020202020204" pitchFamily="34" charset="0"/>
              </a:rPr>
              <a:t>tab</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Click on </a:t>
            </a:r>
            <a:r>
              <a:rPr lang="da-DK" altLang="da-DK" sz="900" b="1" noProof="1">
                <a:solidFill>
                  <a:prstClr val="black"/>
                </a:solidFill>
                <a:latin typeface="Arial" panose="020B0604020202020204" pitchFamily="34" charset="0"/>
                <a:cs typeface="Arial" panose="020B0604020202020204" pitchFamily="34" charset="0"/>
              </a:rPr>
              <a:t>Header and Footer </a:t>
            </a:r>
            <a:r>
              <a:rPr lang="da-DK" altLang="da-DK" sz="900" noProof="1">
                <a:solidFill>
                  <a:prstClr val="black"/>
                </a:solidFill>
                <a:latin typeface="Arial" panose="020B0604020202020204" pitchFamily="34" charset="0"/>
                <a:cs typeface="Arial" panose="020B0604020202020204" pitchFamily="34" charset="0"/>
              </a:rP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(write the desired text)</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Click </a:t>
            </a:r>
            <a:r>
              <a:rPr lang="da-DK" altLang="da-DK" sz="900" b="1" noProof="1">
                <a:solidFill>
                  <a:prstClr val="black"/>
                </a:solidFill>
                <a:latin typeface="Arial" panose="020B0604020202020204" pitchFamily="34" charset="0"/>
                <a:cs typeface="Arial" panose="020B0604020202020204" pitchFamily="34" charset="0"/>
              </a:rPr>
              <a:t>Apply to All </a:t>
            </a:r>
            <a:r>
              <a:rPr lang="da-DK" altLang="da-DK" sz="900" noProof="1">
                <a:solidFill>
                  <a:prstClr val="black"/>
                </a:solidFill>
                <a:latin typeface="Arial" panose="020B0604020202020204" pitchFamily="34" charset="0"/>
                <a:cs typeface="Arial" panose="020B0604020202020204" pitchFamily="34" charset="0"/>
              </a:rPr>
              <a:t>or </a:t>
            </a:r>
            <a:r>
              <a:rPr lang="da-DK" altLang="da-DK" sz="900" b="1" noProof="1">
                <a:solidFill>
                  <a:prstClr val="black"/>
                </a:solidFill>
                <a:latin typeface="Arial" panose="020B0604020202020204" pitchFamily="34" charset="0"/>
                <a:cs typeface="Arial" panose="020B0604020202020204" pitchFamily="34" charset="0"/>
              </a:rPr>
              <a:t>Apply</a:t>
            </a:r>
            <a:r>
              <a:rPr lang="da-DK" altLang="da-DK" sz="900" noProof="1">
                <a:solidFill>
                  <a:prstClr val="black"/>
                </a:solidFill>
                <a:latin typeface="Arial" panose="020B0604020202020204" pitchFamily="34" charset="0"/>
                <a:cs typeface="Arial" panose="020B0604020202020204" pitchFamily="34" charset="0"/>
              </a:rPr>
              <a:t> if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only used on one slide</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Guides</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To view drawing guides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View</a:t>
            </a:r>
            <a:r>
              <a:rPr lang="da-DK" altLang="da-DK" sz="900" noProof="1">
                <a:solidFill>
                  <a:prstClr val="black"/>
                </a:solidFill>
                <a:latin typeface="Arial" panose="020B0604020202020204" pitchFamily="34" charset="0"/>
                <a:cs typeface="Arial" panose="020B0604020202020204" pitchFamily="34" charset="0"/>
              </a:rPr>
              <a:t> tab, set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tick mark next to </a:t>
            </a:r>
            <a:r>
              <a:rPr lang="da-DK" altLang="da-DK" sz="900" b="1" noProof="1">
                <a:solidFill>
                  <a:prstClr val="black"/>
                </a:solidFill>
                <a:latin typeface="Arial" panose="020B0604020202020204" pitchFamily="34" charset="0"/>
                <a:cs typeface="Arial" panose="020B0604020202020204" pitchFamily="34" charset="0"/>
              </a:rPr>
              <a:t>Guides</a:t>
            </a: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Hint: Alt + F9 </a:t>
            </a:r>
            <a:r>
              <a:rPr lang="da-DK" altLang="da-DK" sz="900" noProof="1">
                <a:solidFill>
                  <a:prstClr val="black"/>
                </a:solidFill>
                <a:latin typeface="Arial" panose="020B0604020202020204" pitchFamily="34" charset="0"/>
                <a:cs typeface="Arial" panose="020B0604020202020204" pitchFamily="34" charset="0"/>
              </a:rPr>
              <a:t>for quick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2700549" y="2877130"/>
            <a:ext cx="549328" cy="285228"/>
          </a:xfrm>
          <a:prstGeom prst="rect">
            <a:avLst/>
          </a:prstGeom>
        </p:spPr>
      </p:pic>
      <p:pic>
        <p:nvPicPr>
          <p:cNvPr id="13" name="2 New picture"/>
          <p:cNvPicPr>
            <a:picLocks noChangeAspect="1"/>
          </p:cNvPicPr>
          <p:nvPr userDrawn="1"/>
        </p:nvPicPr>
        <p:blipFill>
          <a:blip r:embed="rId3"/>
          <a:stretch>
            <a:fillRect/>
          </a:stretch>
        </p:blipFill>
        <p:spPr>
          <a:xfrm>
            <a:off x="2733943" y="3538598"/>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2729933" y="4208262"/>
            <a:ext cx="593368" cy="192211"/>
          </a:xfrm>
          <a:prstGeom prst="rect">
            <a:avLst/>
          </a:prstGeom>
        </p:spPr>
      </p:pic>
      <p:pic>
        <p:nvPicPr>
          <p:cNvPr id="19" name="4 Reset"/>
          <p:cNvPicPr>
            <a:picLocks noChangeAspect="1"/>
          </p:cNvPicPr>
          <p:nvPr userDrawn="1"/>
        </p:nvPicPr>
        <p:blipFill>
          <a:blip r:embed="rId5"/>
          <a:stretch>
            <a:fillRect/>
          </a:stretch>
        </p:blipFill>
        <p:spPr>
          <a:xfrm>
            <a:off x="2731923" y="5318642"/>
            <a:ext cx="492452" cy="200416"/>
          </a:xfrm>
          <a:prstGeom prst="rect">
            <a:avLst/>
          </a:prstGeom>
        </p:spPr>
      </p:pic>
      <p:pic>
        <p:nvPicPr>
          <p:cNvPr id="5" name="5 Insert picture"/>
          <p:cNvPicPr>
            <a:picLocks noChangeAspect="1"/>
          </p:cNvPicPr>
          <p:nvPr userDrawn="1"/>
        </p:nvPicPr>
        <p:blipFill>
          <a:blip r:embed="rId6"/>
          <a:stretch>
            <a:fillRect/>
          </a:stretch>
        </p:blipFill>
        <p:spPr>
          <a:xfrm>
            <a:off x="6425732" y="2075087"/>
            <a:ext cx="262151" cy="256054"/>
          </a:xfrm>
          <a:prstGeom prst="rect">
            <a:avLst/>
          </a:prstGeom>
        </p:spPr>
      </p:pic>
      <p:pic>
        <p:nvPicPr>
          <p:cNvPr id="23" name="6 Crop"/>
          <p:cNvPicPr>
            <a:picLocks noChangeAspect="1"/>
          </p:cNvPicPr>
          <p:nvPr userDrawn="1"/>
        </p:nvPicPr>
        <p:blipFill>
          <a:blip r:embed="rId7"/>
          <a:stretch>
            <a:fillRect/>
          </a:stretch>
        </p:blipFill>
        <p:spPr>
          <a:xfrm>
            <a:off x="6406348" y="2748473"/>
            <a:ext cx="337400" cy="321707"/>
          </a:xfrm>
          <a:prstGeom prst="rect">
            <a:avLst/>
          </a:prstGeom>
        </p:spPr>
      </p:pic>
      <p:pic>
        <p:nvPicPr>
          <p:cNvPr id="2" name="7 Scale picture"/>
          <p:cNvPicPr>
            <a:picLocks noChangeAspect="1"/>
          </p:cNvPicPr>
          <p:nvPr userDrawn="1"/>
        </p:nvPicPr>
        <p:blipFill>
          <a:blip r:embed="rId8"/>
          <a:stretch>
            <a:fillRect/>
          </a:stretch>
        </p:blipFill>
        <p:spPr>
          <a:xfrm>
            <a:off x="6384080" y="3242463"/>
            <a:ext cx="359695" cy="335309"/>
          </a:xfrm>
          <a:prstGeom prst="rect">
            <a:avLst/>
          </a:prstGeom>
        </p:spPr>
      </p:pic>
    </p:spTree>
    <p:extLst>
      <p:ext uri="{BB962C8B-B14F-4D97-AF65-F5344CB8AC3E}">
        <p14:creationId xmlns:p14="http://schemas.microsoft.com/office/powerpoint/2010/main" val="401481983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1"/>
            <a:ext cx="11109325" cy="650171"/>
          </a:xfrm>
          <a:prstGeom prst="rect">
            <a:avLst/>
          </a:prstGeom>
          <a:noFill/>
        </p:spPr>
        <p:txBody>
          <a:bodyPr wrap="square" lIns="0" tIns="0" rIns="0" bIns="0" rtlCol="0" anchor="b" anchorCtr="0">
            <a:noAutofit/>
          </a:bodyPr>
          <a:lstStyle/>
          <a:p>
            <a:pPr>
              <a:buClr>
                <a:srgbClr val="C8102E"/>
              </a:buClr>
            </a:pPr>
            <a:r>
              <a:rPr lang="da-DK" sz="3200" noProof="1">
                <a:solidFill>
                  <a:prstClr val="black"/>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33789"/>
            <a:ext cx="2280360" cy="442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Brug tekst typografier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Brug</a:t>
            </a:r>
            <a:r>
              <a:rPr lang="da-DK" altLang="da-DK" sz="900" b="1" noProof="1">
                <a:solidFill>
                  <a:prstClr val="black"/>
                </a:solidFill>
                <a:latin typeface="Arial" panose="020B0604020202020204" pitchFamily="34" charset="0"/>
                <a:cs typeface="Arial" panose="020B0604020202020204" pitchFamily="34" charset="0"/>
              </a:rPr>
              <a:t> TAB </a:t>
            </a:r>
            <a:r>
              <a:rPr lang="da-DK" altLang="da-DK" sz="900" noProof="1">
                <a:solidFill>
                  <a:prstClr val="black"/>
                </a:solidFill>
                <a:latin typeface="Arial" panose="020B0604020202020204" pitchFamily="34" charset="0"/>
                <a:cs typeface="Arial" panose="020B0604020202020204" pitchFamily="34" charset="0"/>
              </a:rPr>
              <a:t>for at gå frem i tekst-niveauer. Klik </a:t>
            </a:r>
            <a:r>
              <a:rPr lang="da-DK" altLang="da-DK" sz="900" b="1" noProof="1">
                <a:solidFill>
                  <a:prstClr val="black"/>
                </a:solidFill>
                <a:latin typeface="Arial" panose="020B0604020202020204" pitchFamily="34" charset="0"/>
                <a:cs typeface="Arial" panose="020B0604020202020204" pitchFamily="34" charset="0"/>
              </a:rPr>
              <a:t>ENTER</a:t>
            </a:r>
            <a:r>
              <a:rPr lang="da-DK" altLang="da-DK" sz="900" noProof="1">
                <a:solidFill>
                  <a:prstClr val="black"/>
                </a:solidFill>
                <a:latin typeface="Arial" panose="020B0604020202020204" pitchFamily="34" charset="0"/>
                <a:cs typeface="Arial" panose="020B0604020202020204" pitchFamily="34" charset="0"/>
              </a:rPr>
              <a:t>, derefter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 for at skifte fra et niveau til et næste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For at gå tilbage i tekst-niveauer,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brug </a:t>
            </a:r>
            <a:r>
              <a:rPr lang="da-DK" altLang="da-DK" sz="900" b="1" noProof="1">
                <a:solidFill>
                  <a:prstClr val="black"/>
                </a:solidFill>
                <a:latin typeface="Arial" panose="020B0604020202020204" pitchFamily="34" charset="0"/>
                <a:cs typeface="Arial" panose="020B0604020202020204" pitchFamily="34" charset="0"/>
              </a:rPr>
              <a:t>SHIFT+TAB</a:t>
            </a: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Alternativt kan </a:t>
            </a:r>
            <a:br>
              <a:rPr lang="da-DK" altLang="da-DK" sz="900" noProof="1">
                <a:solidFill>
                  <a:prstClr val="black"/>
                </a:solidFill>
                <a:latin typeface="Arial" panose="020B0604020202020204" pitchFamily="34" charset="0"/>
                <a:cs typeface="Arial" panose="020B0604020202020204" pitchFamily="34" charset="0"/>
              </a:rPr>
            </a:br>
            <a:r>
              <a:rPr lang="da-DK" altLang="da-DK" sz="900" b="1" noProof="1">
                <a:solidFill>
                  <a:prstClr val="black"/>
                </a:solidFill>
                <a:latin typeface="Arial" panose="020B0604020202020204" pitchFamily="34" charset="0"/>
                <a:cs typeface="Arial" panose="020B0604020202020204" pitchFamily="34" charset="0"/>
              </a:rPr>
              <a:t>Forøg</a:t>
            </a:r>
            <a:r>
              <a:rPr lang="da-DK" altLang="da-DK" sz="900" noProof="1">
                <a:solidFill>
                  <a:prstClr val="black"/>
                </a:solidFill>
                <a:latin typeface="Arial" panose="020B0604020202020204" pitchFamily="34" charset="0"/>
                <a:cs typeface="Arial" panose="020B0604020202020204" pitchFamily="34" charset="0"/>
              </a:rPr>
              <a:t> og </a:t>
            </a:r>
            <a:r>
              <a:rPr lang="da-DK" altLang="da-DK" sz="900" b="1" noProof="1">
                <a:solidFill>
                  <a:prstClr val="black"/>
                </a:solidFill>
                <a:latin typeface="Arial" panose="020B0604020202020204" pitchFamily="34" charset="0"/>
                <a:cs typeface="Arial" panose="020B0604020202020204" pitchFamily="34" charset="0"/>
              </a:rPr>
              <a:t>Formindsk</a:t>
            </a:r>
            <a:r>
              <a:rPr lang="da-DK" altLang="da-DK" sz="900" noProof="1">
                <a:solidFill>
                  <a:prstClr val="black"/>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Brug layouts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Hjem</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Klik på menupunktet </a:t>
            </a:r>
            <a:r>
              <a:rPr lang="da-DK" altLang="da-DK" sz="900" b="1" noProof="1">
                <a:solidFill>
                  <a:prstClr val="black"/>
                </a:solidFill>
                <a:latin typeface="Arial" panose="020B0604020202020204" pitchFamily="34" charset="0"/>
                <a:cs typeface="Arial" panose="020B0604020202020204" pitchFamily="34" charset="0"/>
              </a:rPr>
              <a:t>Nyt Slide </a:t>
            </a:r>
            <a:r>
              <a:rPr lang="da-DK" altLang="da-DK" sz="900" noProof="1">
                <a:solidFill>
                  <a:prstClr val="black"/>
                </a:solidFill>
                <a:latin typeface="Arial" panose="020B0604020202020204" pitchFamily="34" charset="0"/>
                <a:cs typeface="Arial" panose="020B0604020202020204" pitchFamily="34" charset="0"/>
              </a:rPr>
              <a:t>for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at indsætte nyt slide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Layout</a:t>
            </a:r>
            <a:r>
              <a:rPr lang="da-DK" altLang="da-DK" sz="900" noProof="1">
                <a:solidFill>
                  <a:prstClr val="black"/>
                </a:solidFill>
                <a:latin typeface="Arial" panose="020B0604020202020204" pitchFamily="34" charset="0"/>
                <a:cs typeface="Arial" panose="020B0604020202020204" pitchFamily="34" charset="0"/>
              </a:rPr>
              <a:t> for at ændre dit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nuværende layout til et alternativt</a:t>
            </a:r>
          </a:p>
          <a:p>
            <a:pPr>
              <a:spcBef>
                <a:spcPts val="1200"/>
              </a:spcBef>
              <a:spcAft>
                <a:spcPts val="600"/>
              </a:spcAft>
              <a:buClr>
                <a:srgbClr val="C8102E"/>
              </a:buClr>
              <a:buFont typeface="+mj-lt"/>
              <a:buNone/>
              <a:defRPr/>
            </a:pPr>
            <a:r>
              <a:rPr lang="da-DK" sz="1000" b="1" noProof="1">
                <a:solidFill>
                  <a:prstClr val="black"/>
                </a:solidFill>
                <a:latin typeface="Arial" panose="020B0604020202020204" pitchFamily="34" charset="0"/>
                <a:cs typeface="Arial" panose="020B0604020202020204" pitchFamily="34" charset="0"/>
              </a:rPr>
              <a:t>Nulstil slide</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Hjem</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Nulstil</a:t>
            </a:r>
            <a:r>
              <a:rPr lang="da-DK" altLang="da-DK" sz="900" noProof="1">
                <a:solidFill>
                  <a:prstClr val="black"/>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buClr>
                <a:srgbClr val="C8102E"/>
              </a:buClr>
              <a:defRPr/>
            </a:pP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240"/>
              </a:spcAft>
              <a:buClr>
                <a:srgbClr val="C8102E"/>
              </a:buClr>
              <a:defRPr/>
            </a:pPr>
            <a:endParaRPr lang="da-DK" sz="900" noProof="1">
              <a:solidFill>
                <a:prstClr val="black"/>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535" y="1833789"/>
            <a:ext cx="2160799" cy="258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Indsæt billede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På slides med billedpladsholder,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klik på ikonet og vælg </a:t>
            </a:r>
            <a:r>
              <a:rPr lang="da-DK" altLang="da-DK" sz="900" b="1" noProof="1">
                <a:solidFill>
                  <a:prstClr val="black"/>
                </a:solidFill>
                <a:latin typeface="Arial" panose="020B0604020202020204" pitchFamily="34" charset="0"/>
                <a:cs typeface="Arial" panose="020B0604020202020204" pitchFamily="34" charset="0"/>
              </a:rPr>
              <a:t>Indsæt</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Beskær billede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a:t>
            </a:r>
            <a:r>
              <a:rPr lang="da-DK" altLang="da-DK" sz="900" b="1" noProof="1">
                <a:solidFill>
                  <a:prstClr val="black"/>
                </a:solidFill>
                <a:latin typeface="Arial" panose="020B0604020202020204" pitchFamily="34" charset="0"/>
                <a:cs typeface="Arial" panose="020B0604020202020204" pitchFamily="34" charset="0"/>
              </a:rPr>
              <a:t>Beskær</a:t>
            </a:r>
            <a:r>
              <a:rPr lang="da-DK" altLang="da-DK" sz="900" noProof="1">
                <a:solidFill>
                  <a:prstClr val="black"/>
                </a:solidFill>
                <a:latin typeface="Arial" panose="020B0604020202020204" pitchFamily="34" charset="0"/>
                <a:cs typeface="Arial" panose="020B0604020202020204" pitchFamily="34" charset="0"/>
              </a:rPr>
              <a:t> for at ændre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billedets fokus/størrelse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Ønsker du at skalere billedet, så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hold </a:t>
            </a:r>
            <a:r>
              <a:rPr lang="da-DK" altLang="da-DK" sz="900" b="1" noProof="1">
                <a:solidFill>
                  <a:prstClr val="black"/>
                </a:solidFill>
                <a:latin typeface="Arial" panose="020B0604020202020204" pitchFamily="34" charset="0"/>
                <a:cs typeface="Arial" panose="020B0604020202020204" pitchFamily="34" charset="0"/>
              </a:rPr>
              <a:t>SHIFT</a:t>
            </a:r>
            <a:r>
              <a:rPr lang="da-DK" altLang="da-DK" sz="900" noProof="1">
                <a:solidFill>
                  <a:prstClr val="black"/>
                </a:solidFill>
                <a:latin typeface="Arial" panose="020B0604020202020204" pitchFamily="34" charset="0"/>
                <a:cs typeface="Arial" panose="020B0604020202020204" pitchFamily="34" charset="0"/>
              </a:rPr>
              <a:t>-knappen nede, mens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du trækker i billedets hjørner</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Tips: </a:t>
            </a:r>
            <a:r>
              <a:rPr lang="da-DK" altLang="da-DK" sz="900" noProof="1">
                <a:solidFill>
                  <a:prstClr val="black"/>
                </a:solidFill>
                <a:latin typeface="Arial" panose="020B0604020202020204" pitchFamily="34" charset="0"/>
                <a:cs typeface="Arial" panose="020B0604020202020204" pitchFamily="34" charset="0"/>
              </a:rPr>
              <a:t>Hvis du sletter billedet og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indsætter et nyt, kan billedet lægge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prstClr val="black"/>
                </a:solidFill>
                <a:latin typeface="Arial" panose="020B0604020202020204" pitchFamily="34" charset="0"/>
                <a:cs typeface="Arial" panose="020B0604020202020204" pitchFamily="34" charset="0"/>
              </a:rPr>
              <a:t>Placer bagest</a:t>
            </a:r>
          </a:p>
        </p:txBody>
      </p:sp>
      <p:sp>
        <p:nvSpPr>
          <p:cNvPr id="25" name="Text Box 4"/>
          <p:cNvSpPr txBox="1">
            <a:spLocks noChangeArrowheads="1"/>
          </p:cNvSpPr>
          <p:nvPr userDrawn="1"/>
        </p:nvSpPr>
        <p:spPr bwMode="auto">
          <a:xfrm>
            <a:off x="7925241" y="1815928"/>
            <a:ext cx="2358243" cy="369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For at justere sidenummerering, </a:t>
            </a:r>
            <a:br>
              <a:rPr lang="da-DK" sz="1000" b="1" noProof="1">
                <a:solidFill>
                  <a:prstClr val="black"/>
                </a:solidFill>
                <a:latin typeface="Arial" panose="020B0604020202020204" pitchFamily="34" charset="0"/>
                <a:cs typeface="Arial" panose="020B0604020202020204" pitchFamily="34" charset="0"/>
              </a:rPr>
            </a:br>
            <a:r>
              <a:rPr lang="da-DK" sz="1000" b="1" noProof="1">
                <a:solidFill>
                  <a:prstClr val="black"/>
                </a:solidFill>
                <a:latin typeface="Arial" panose="020B0604020202020204" pitchFamily="34" charset="0"/>
                <a:cs typeface="Arial" panose="020B0604020202020204" pitchFamily="34" charset="0"/>
              </a:rPr>
              <a:t>dato og sidefod</a:t>
            </a:r>
          </a:p>
          <a:p>
            <a:pPr marL="0" indent="0" eaLnBrk="1" hangingPunct="1">
              <a:lnSpc>
                <a:spcPct val="100000"/>
              </a:lnSpc>
              <a:spcAft>
                <a:spcPts val="600"/>
              </a:spcAft>
              <a:buClrTx/>
              <a:buFontTx/>
              <a:buNone/>
              <a:defRPr/>
            </a:pPr>
            <a:r>
              <a:rPr lang="da-DK" altLang="da-DK" sz="900" noProof="1">
                <a:solidFill>
                  <a:prstClr val="black"/>
                </a:solidFill>
                <a:latin typeface="Arial" panose="020B0604020202020204" pitchFamily="34" charset="0"/>
                <a:cs typeface="Arial" panose="020B0604020202020204" pitchFamily="34" charset="0"/>
              </a:rPr>
              <a:t>Gør dette som det sidste i din præsentation, så det slår igennem på alle slides</a:t>
            </a: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Indsæt</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Klik </a:t>
            </a:r>
            <a:r>
              <a:rPr lang="da-DK" altLang="da-DK" sz="900" b="1" noProof="1">
                <a:solidFill>
                  <a:prstClr val="black"/>
                </a:solidFill>
                <a:latin typeface="Arial" panose="020B0604020202020204" pitchFamily="34" charset="0"/>
                <a:cs typeface="Arial" panose="020B0604020202020204" pitchFamily="34" charset="0"/>
              </a:rPr>
              <a:t>Sidehoved og Sidef</a:t>
            </a:r>
            <a:r>
              <a:rPr lang="da-DK" altLang="da-DK" sz="900" noProof="1">
                <a:solidFill>
                  <a:prstClr val="black"/>
                </a:solidFill>
                <a:latin typeface="Arial" panose="020B0604020202020204" pitchFamily="34" charset="0"/>
                <a:cs typeface="Arial" panose="020B0604020202020204" pitchFamily="34" charset="0"/>
              </a:rPr>
              <a:t>od</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(indtast evt. tekst i sidefod)</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Anvend på alle </a:t>
            </a:r>
            <a:r>
              <a:rPr lang="da-DK" altLang="da-DK" sz="900" noProof="1">
                <a:solidFill>
                  <a:prstClr val="black"/>
                </a:solidFill>
                <a:latin typeface="Arial" panose="020B0604020202020204" pitchFamily="34" charset="0"/>
                <a:cs typeface="Arial" panose="020B0604020202020204" pitchFamily="34" charset="0"/>
              </a:rPr>
              <a:t>eller </a:t>
            </a:r>
            <a:r>
              <a:rPr lang="da-DK" altLang="da-DK" sz="900" b="1" noProof="1">
                <a:solidFill>
                  <a:prstClr val="black"/>
                </a:solidFill>
                <a:latin typeface="Arial" panose="020B0604020202020204" pitchFamily="34" charset="0"/>
                <a:cs typeface="Arial" panose="020B0604020202020204" pitchFamily="34" charset="0"/>
              </a:rPr>
              <a:t>Anvend</a:t>
            </a:r>
            <a:r>
              <a:rPr lang="da-DK" altLang="da-DK" sz="900" noProof="1">
                <a:solidFill>
                  <a:prstClr val="black"/>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Hjælpelinjer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For at se hjælpelinjer</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Vis </a:t>
            </a:r>
            <a:r>
              <a:rPr lang="da-DK" altLang="da-DK" sz="900" noProof="1">
                <a:solidFill>
                  <a:prstClr val="black"/>
                </a:solidFill>
                <a:latin typeface="Arial" panose="020B0604020202020204" pitchFamily="34" charset="0"/>
                <a:cs typeface="Arial" panose="020B0604020202020204" pitchFamily="34" charset="0"/>
              </a:rPr>
              <a:t>og sæt hak ved </a:t>
            </a:r>
            <a:r>
              <a:rPr lang="da-DK" altLang="da-DK" sz="900" b="1" noProof="1">
                <a:solidFill>
                  <a:prstClr val="black"/>
                </a:solidFill>
                <a:latin typeface="Arial" panose="020B0604020202020204" pitchFamily="34" charset="0"/>
                <a:cs typeface="Arial" panose="020B0604020202020204" pitchFamily="34" charset="0"/>
              </a:rPr>
              <a:t>Hjælpelinjer</a:t>
            </a:r>
          </a:p>
          <a:p>
            <a:pPr eaLnBrk="1" hangingPunct="1">
              <a:spcAft>
                <a:spcPts val="600"/>
              </a:spcAft>
              <a:buClr>
                <a:srgbClr val="C8102E"/>
              </a:buClr>
              <a:defRPr/>
            </a:pP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Tips: Alt + F9 </a:t>
            </a:r>
            <a:r>
              <a:rPr lang="da-DK" altLang="da-DK" sz="900" noProof="1">
                <a:solidFill>
                  <a:prstClr val="black"/>
                </a:solidFill>
                <a:latin typeface="Arial" panose="020B0604020202020204" pitchFamily="34" charset="0"/>
                <a:cs typeface="Arial" panose="020B0604020202020204" pitchFamily="34" charset="0"/>
              </a:rPr>
              <a:t>for hurtig visning af hjælpelinjer</a:t>
            </a:r>
          </a:p>
          <a:p>
            <a:pPr eaLnBrk="1" hangingPunct="1">
              <a:spcAft>
                <a:spcPts val="600"/>
              </a:spcAft>
              <a:buClr>
                <a:srgbClr val="C8102E"/>
              </a:buClr>
              <a:defRPr/>
            </a:pPr>
            <a:endParaRPr lang="da-DK" altLang="da-DK" sz="900" noProof="1">
              <a:solidFill>
                <a:prstClr val="black"/>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877130"/>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510" y="3538601"/>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208262"/>
            <a:ext cx="593368" cy="192211"/>
          </a:xfrm>
          <a:prstGeom prst="rect">
            <a:avLst/>
          </a:prstGeom>
        </p:spPr>
      </p:pic>
      <p:pic>
        <p:nvPicPr>
          <p:cNvPr id="24" name="4 Nulstil"/>
          <p:cNvPicPr>
            <a:picLocks noChangeAspect="1"/>
          </p:cNvPicPr>
          <p:nvPr userDrawn="1"/>
        </p:nvPicPr>
        <p:blipFill>
          <a:blip r:embed="rId4"/>
          <a:stretch>
            <a:fillRect/>
          </a:stretch>
        </p:blipFill>
        <p:spPr>
          <a:xfrm>
            <a:off x="2702678" y="5318642"/>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425732"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406348" y="2748473"/>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384080" y="3242463"/>
            <a:ext cx="359695" cy="335309"/>
          </a:xfrm>
          <a:prstGeom prst="rect">
            <a:avLst/>
          </a:prstGeom>
        </p:spPr>
      </p:pic>
    </p:spTree>
    <p:extLst>
      <p:ext uri="{BB962C8B-B14F-4D97-AF65-F5344CB8AC3E}">
        <p14:creationId xmlns:p14="http://schemas.microsoft.com/office/powerpoint/2010/main" val="290953499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pPr>
              <a:buClr>
                <a:srgbClr val="C8102E"/>
              </a:buClr>
            </a:pPr>
            <a:endParaRPr lang="da-DK">
              <a:solidFill>
                <a:prstClr val="black">
                  <a:lumMod val="50000"/>
                  <a:lumOff val="50000"/>
                </a:prstClr>
              </a:solidFill>
            </a:endParaRPr>
          </a:p>
        </p:txBody>
      </p:sp>
      <p:sp>
        <p:nvSpPr>
          <p:cNvPr id="5" name="Pladsholder til sidefod 4"/>
          <p:cNvSpPr>
            <a:spLocks noGrp="1"/>
          </p:cNvSpPr>
          <p:nvPr>
            <p:ph type="ftr" sz="quarter" idx="11"/>
          </p:nvPr>
        </p:nvSpPr>
        <p:spPr/>
        <p:txBody>
          <a:bodyPr/>
          <a:lstStyle/>
          <a:p>
            <a:pPr>
              <a:buClr>
                <a:srgbClr val="C8102E"/>
              </a:buClr>
            </a:pPr>
            <a:r>
              <a:rPr lang="da-DK" smtClean="0">
                <a:solidFill>
                  <a:srgbClr val="003087"/>
                </a:solidFill>
              </a:rPr>
              <a:t>Seksuel chikane - Forekomst, konsekvenser og forebyggelse</a:t>
            </a:r>
            <a:endParaRPr lang="da-DK">
              <a:solidFill>
                <a:srgbClr val="003087"/>
              </a:solidFill>
            </a:endParaRPr>
          </a:p>
        </p:txBody>
      </p:sp>
      <p:sp>
        <p:nvSpPr>
          <p:cNvPr id="6" name="Pladsholder til diasnummer 5"/>
          <p:cNvSpPr>
            <a:spLocks noGrp="1"/>
          </p:cNvSpPr>
          <p:nvPr>
            <p:ph type="sldNum" sz="quarter" idx="12"/>
          </p:nvPr>
        </p:nvSpPr>
        <p:spPr/>
        <p:txBody>
          <a:bodyPr/>
          <a:lstStyle/>
          <a:p>
            <a:pPr>
              <a:buClr>
                <a:srgbClr val="C8102E"/>
              </a:buClr>
            </a:pPr>
            <a:fld id="{73638AF9-BD2C-400E-ABF3-378CC39C61A2}" type="slidenum">
              <a:rPr lang="da-DK" smtClean="0">
                <a:solidFill>
                  <a:srgbClr val="003087"/>
                </a:solidFill>
              </a:rPr>
              <a:pPr>
                <a:buClr>
                  <a:srgbClr val="C8102E"/>
                </a:buClr>
              </a:pPr>
              <a:t>‹nr.›</a:t>
            </a:fld>
            <a:endParaRPr lang="da-DK">
              <a:solidFill>
                <a:srgbClr val="003087"/>
              </a:solidFill>
            </a:endParaRPr>
          </a:p>
        </p:txBody>
      </p:sp>
    </p:spTree>
    <p:extLst>
      <p:ext uri="{BB962C8B-B14F-4D97-AF65-F5344CB8AC3E}">
        <p14:creationId xmlns:p14="http://schemas.microsoft.com/office/powerpoint/2010/main" val="2109194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Enter title</a:t>
            </a:r>
          </a:p>
        </p:txBody>
      </p:sp>
      <p:sp>
        <p:nvSpPr>
          <p:cNvPr id="8" name="Subtitle 2"/>
          <p:cNvSpPr>
            <a:spLocks noGrp="1"/>
          </p:cNvSpPr>
          <p:nvPr>
            <p:ph type="subTitle" idx="1" hasCustomPrompt="1"/>
          </p:nvPr>
        </p:nvSpPr>
        <p:spPr>
          <a:xfrm>
            <a:off x="827089" y="1208079"/>
            <a:ext cx="10741024" cy="320088"/>
          </a:xfrm>
        </p:spPr>
        <p:txBody>
          <a:bodyPr>
            <a:spAutoFit/>
          </a:bodyPr>
          <a:lstStyle>
            <a:lvl1pPr marL="0" indent="0" algn="l">
              <a:spcBef>
                <a:spcPts val="0"/>
              </a:spcBef>
              <a:buFont typeface="Arial" panose="020B0604020202020204" pitchFamily="34" charset="0"/>
              <a:buChar char="​"/>
              <a:defRPr sz="2000">
                <a:latin typeface="Palatino Linotype" panose="02040502050505030304" pitchFamily="18" charset="0"/>
              </a:defRPr>
            </a:lvl1pPr>
            <a:lvl2pPr marL="0" indent="0" algn="l">
              <a:spcBef>
                <a:spcPts val="0"/>
              </a:spcBef>
              <a:buFont typeface="Arial" panose="020B0604020202020204" pitchFamily="34" charset="0"/>
              <a:buChar char="​"/>
              <a:defRPr sz="2000">
                <a:latin typeface="Palatino Linotype" panose="02040502050505030304" pitchFamily="18" charset="0"/>
              </a:defRPr>
            </a:lvl2pPr>
            <a:lvl3pPr marL="0" indent="0" algn="l">
              <a:spcBef>
                <a:spcPts val="0"/>
              </a:spcBef>
              <a:buFont typeface="Arial" panose="020B0604020202020204" pitchFamily="34" charset="0"/>
              <a:buChar char="​"/>
              <a:defRPr sz="2000">
                <a:latin typeface="Palatino Linotype" panose="02040502050505030304" pitchFamily="18" charset="0"/>
              </a:defRPr>
            </a:lvl3pPr>
            <a:lvl4pPr marL="0" indent="0" algn="l">
              <a:spcBef>
                <a:spcPts val="0"/>
              </a:spcBef>
              <a:buFont typeface="Arial" panose="020B0604020202020204" pitchFamily="34" charset="0"/>
              <a:buChar char="​"/>
              <a:defRPr sz="2000">
                <a:latin typeface="Palatino Linotype" panose="02040502050505030304" pitchFamily="18" charset="0"/>
              </a:defRPr>
            </a:lvl4pPr>
            <a:lvl5pPr marL="0" indent="0" algn="l">
              <a:spcBef>
                <a:spcPts val="0"/>
              </a:spcBef>
              <a:buFont typeface="Arial" panose="020B0604020202020204" pitchFamily="34" charset="0"/>
              <a:buChar char="​"/>
              <a:defRPr sz="2000">
                <a:latin typeface="Palatino Linotype" panose="02040502050505030304" pitchFamily="18" charset="0"/>
              </a:defRPr>
            </a:lvl5pPr>
            <a:lvl6pPr marL="0" indent="0" algn="l">
              <a:spcBef>
                <a:spcPts val="0"/>
              </a:spcBef>
              <a:buFont typeface="Arial" panose="020B0604020202020204" pitchFamily="34" charset="0"/>
              <a:buChar char="​"/>
              <a:defRPr sz="2000">
                <a:latin typeface="Palatino Linotype" panose="02040502050505030304" pitchFamily="18" charset="0"/>
              </a:defRPr>
            </a:lvl6pPr>
            <a:lvl7pPr marL="0" indent="0" algn="l">
              <a:spcBef>
                <a:spcPts val="0"/>
              </a:spcBef>
              <a:buFont typeface="Arial" panose="020B0604020202020204" pitchFamily="34" charset="0"/>
              <a:buChar char="​"/>
              <a:defRPr sz="2000">
                <a:latin typeface="Palatino Linotype" panose="02040502050505030304" pitchFamily="18" charset="0"/>
              </a:defRPr>
            </a:lvl7pPr>
            <a:lvl8pPr marL="0" indent="0" algn="l">
              <a:spcBef>
                <a:spcPts val="0"/>
              </a:spcBef>
              <a:buFont typeface="Arial" panose="020B0604020202020204" pitchFamily="34" charset="0"/>
              <a:buChar char="​"/>
              <a:defRPr sz="2000">
                <a:latin typeface="Palatino Linotype" panose="02040502050505030304" pitchFamily="18" charset="0"/>
              </a:defRPr>
            </a:lvl8pPr>
            <a:lvl9pPr marL="0" indent="0" algn="l">
              <a:spcBef>
                <a:spcPts val="0"/>
              </a:spcBef>
              <a:buFont typeface="Arial" panose="020B0604020202020204" pitchFamily="34" charset="0"/>
              <a:buChar char="​"/>
              <a:defRPr sz="2000">
                <a:latin typeface="Palatino Linotype" panose="02040502050505030304" pitchFamily="18" charset="0"/>
              </a:defRPr>
            </a:lvl9pPr>
          </a:lstStyle>
          <a:p>
            <a:r>
              <a:rPr lang="en-US" dirty="0"/>
              <a:t>Enter subtitle</a:t>
            </a:r>
          </a:p>
        </p:txBody>
      </p:sp>
      <p:sp>
        <p:nvSpPr>
          <p:cNvPr id="7" name="Content Placeholder 3"/>
          <p:cNvSpPr>
            <a:spLocks noGrp="1"/>
          </p:cNvSpPr>
          <p:nvPr>
            <p:ph sz="quarter" idx="13" hasCustomPrompt="1"/>
          </p:nvPr>
        </p:nvSpPr>
        <p:spPr>
          <a:xfrm>
            <a:off x="827087" y="2051056"/>
            <a:ext cx="10741025" cy="3817939"/>
          </a:xfrm>
        </p:spPr>
        <p:txBody>
          <a:bodyPr/>
          <a:lstStyle>
            <a:lvl1pPr>
              <a:defRPr/>
            </a:lvl1pPr>
          </a:lstStyle>
          <a:p>
            <a:pPr lvl="0"/>
            <a:r>
              <a:rPr lang="en-US" dirty="0"/>
              <a:t>Enter chart, table or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p:cNvSpPr>
            <a:spLocks noGrp="1"/>
          </p:cNvSpPr>
          <p:nvPr>
            <p:ph type="dt" sz="half" idx="14"/>
          </p:nvPr>
        </p:nvSpPr>
        <p:spPr/>
        <p:txBody>
          <a:bodyPr/>
          <a:lstStyle/>
          <a:p>
            <a:pPr>
              <a:buClr>
                <a:srgbClr val="C8102E"/>
              </a:buClr>
            </a:pPr>
            <a:endParaRPr lang="en-GB" dirty="0">
              <a:solidFill>
                <a:prstClr val="black">
                  <a:lumMod val="50000"/>
                  <a:lumOff val="50000"/>
                </a:prstClr>
              </a:solidFill>
            </a:endParaRPr>
          </a:p>
        </p:txBody>
      </p:sp>
      <p:sp>
        <p:nvSpPr>
          <p:cNvPr id="9" name="Footer Placeholder 8"/>
          <p:cNvSpPr>
            <a:spLocks noGrp="1"/>
          </p:cNvSpPr>
          <p:nvPr>
            <p:ph type="ftr" sz="quarter" idx="15"/>
          </p:nvPr>
        </p:nvSpPr>
        <p:spPr/>
        <p:txBody>
          <a:bodyPr/>
          <a:lstStyle/>
          <a:p>
            <a:pPr>
              <a:buClr>
                <a:srgbClr val="C8102E"/>
              </a:buClr>
            </a:pPr>
            <a:r>
              <a:rPr lang="en-GB" smtClean="0">
                <a:noFill/>
              </a:rPr>
              <a:t>Seksuel chikane - Forekomst, konsekvenser og forebyggelse</a:t>
            </a:r>
            <a:endParaRPr lang="en-GB" dirty="0">
              <a:noFill/>
            </a:endParaRPr>
          </a:p>
        </p:txBody>
      </p:sp>
      <p:sp>
        <p:nvSpPr>
          <p:cNvPr id="10" name="Slide Number Placeholder 9"/>
          <p:cNvSpPr>
            <a:spLocks noGrp="1"/>
          </p:cNvSpPr>
          <p:nvPr>
            <p:ph type="sldNum" sz="quarter" idx="16"/>
          </p:nvPr>
        </p:nvSpPr>
        <p:spPr/>
        <p:txBody>
          <a:bodyPr/>
          <a:lstStyle/>
          <a:p>
            <a:pPr>
              <a:buClr>
                <a:srgbClr val="C8102E"/>
              </a:buClr>
            </a:pPr>
            <a:fld id="{24C8C45C-947F-4981-8B3F-4F32E973C901}" type="slidenum">
              <a:rPr lang="en-GB" smtClean="0">
                <a:solidFill>
                  <a:srgbClr val="003087"/>
                </a:solidFill>
              </a:rPr>
              <a:pPr>
                <a:buClr>
                  <a:srgbClr val="C8102E"/>
                </a:buClr>
              </a:pPr>
              <a:t>‹nr.›</a:t>
            </a:fld>
            <a:endParaRPr lang="en-GB" dirty="0">
              <a:solidFill>
                <a:srgbClr val="003087"/>
              </a:solidFill>
            </a:endParaRPr>
          </a:p>
        </p:txBody>
      </p:sp>
    </p:spTree>
    <p:extLst>
      <p:ext uri="{BB962C8B-B14F-4D97-AF65-F5344CB8AC3E}">
        <p14:creationId xmlns:p14="http://schemas.microsoft.com/office/powerpoint/2010/main" val="23049890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lvl1pPr>
          </a:lstStyle>
          <a:p>
            <a:r>
              <a:rPr lang="da-DK" noProof="0"/>
              <a:t>Klik for at redigere i master</a:t>
            </a:r>
            <a:endParaRPr lang="da-DK" noProof="0"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noProof="0"/>
              <a:t>Klik for at redigere i master</a:t>
            </a:r>
            <a:endParaRPr lang="da-DK" noProof="0"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tx2"/>
                </a:solidFill>
              </a:defRPr>
            </a:lvl1pPr>
          </a:lstStyle>
          <a:p>
            <a:pPr>
              <a:buClr>
                <a:srgbClr val="C8102E"/>
              </a:buClr>
            </a:pPr>
            <a:endParaRPr lang="da-DK" dirty="0">
              <a:solidFill>
                <a:srgbClr val="003087"/>
              </a:solidFill>
            </a:endParaRPr>
          </a:p>
        </p:txBody>
      </p:sp>
      <p:sp>
        <p:nvSpPr>
          <p:cNvPr id="5" name="FLD_PresentationTitle" hidden="1"/>
          <p:cNvSpPr>
            <a:spLocks noGrp="1"/>
          </p:cNvSpPr>
          <p:nvPr>
            <p:ph type="ftr" sz="quarter" idx="11"/>
          </p:nvPr>
        </p:nvSpPr>
        <p:spPr>
          <a:xfrm>
            <a:off x="0" y="6977369"/>
            <a:ext cx="0" cy="0"/>
          </a:xfrm>
        </p:spPr>
        <p:txBody>
          <a:bodyPr/>
          <a:lstStyle>
            <a:lvl1pPr algn="l">
              <a:defRPr sz="100">
                <a:solidFill>
                  <a:schemeClr val="bg1"/>
                </a:solidFill>
              </a:defRPr>
            </a:lvl1pPr>
          </a:lstStyle>
          <a:p>
            <a:pPr>
              <a:buClr>
                <a:srgbClr val="C8102E"/>
              </a:buClr>
            </a:pPr>
            <a:r>
              <a:rPr lang="da-DK" dirty="0">
                <a:solidFill>
                  <a:prstClr val="white"/>
                </a:solidFill>
              </a:rPr>
              <a:t>Præsentationstitel</a:t>
            </a:r>
          </a:p>
        </p:txBody>
      </p:sp>
      <p:sp>
        <p:nvSpPr>
          <p:cNvPr id="6" name="Slide Number Placeholder 5" hidden="1"/>
          <p:cNvSpPr>
            <a:spLocks noGrp="1"/>
          </p:cNvSpPr>
          <p:nvPr>
            <p:ph type="sldNum" sz="quarter" idx="12"/>
          </p:nvPr>
        </p:nvSpPr>
        <p:spPr>
          <a:xfrm>
            <a:off x="0" y="6977369"/>
            <a:ext cx="0" cy="0"/>
          </a:xfrm>
        </p:spPr>
        <p:txBody>
          <a:bodyPr/>
          <a:lstStyle>
            <a:lvl1pPr algn="l">
              <a:defRPr sz="100">
                <a:solidFill>
                  <a:schemeClr val="bg1"/>
                </a:solidFill>
              </a:defRPr>
            </a:lvl1pPr>
          </a:lstStyle>
          <a:p>
            <a:pPr>
              <a:buClr>
                <a:srgbClr val="C8102E"/>
              </a:buClr>
            </a:pPr>
            <a:fld id="{24C8C45C-947F-4981-8B3F-4F32E973C901}" type="slidenum">
              <a:rPr lang="da-DK" smtClean="0">
                <a:solidFill>
                  <a:prstClr val="white"/>
                </a:solidFill>
              </a:rPr>
              <a:pPr>
                <a:buClr>
                  <a:srgbClr val="C8102E"/>
                </a:buClr>
              </a:pPr>
              <a:t>‹nr.›</a:t>
            </a:fld>
            <a:endParaRPr lang="da-DK" dirty="0">
              <a:solidFill>
                <a:prstClr val="white"/>
              </a:solidFill>
            </a:endParaRPr>
          </a:p>
        </p:txBody>
      </p:sp>
      <p:sp>
        <p:nvSpPr>
          <p:cNvPr id="9" name="Rectangle 8">
            <a:extLst>
              <a:ext uri="{FF2B5EF4-FFF2-40B4-BE49-F238E27FC236}">
                <a16:creationId xmlns:a16="http://schemas.microsoft.com/office/drawing/2014/main" id="{1D4461DC-8B44-4DE3-AEA0-5049A880ECDD}"/>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a:solidFill>
                <a:prstClr val="white"/>
              </a:solidFill>
            </a:endParaRPr>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lvl1pPr>
            <a:lvl2pPr marL="216000" indent="0">
              <a:buNone/>
              <a:defRPr sz="950"/>
            </a:lvl2pPr>
            <a:lvl3pPr>
              <a:buNone/>
              <a:defRPr sz="950"/>
            </a:lvl3pPr>
            <a:lvl4pPr>
              <a:buNone/>
              <a:defRPr sz="950"/>
            </a:lvl4pPr>
            <a:lvl5pPr>
              <a:buNone/>
              <a:defRPr sz="950"/>
            </a:lvl5pPr>
          </a:lstStyle>
          <a:p>
            <a:pPr lvl="0"/>
            <a:r>
              <a:rPr lang="da-DK" noProof="0"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lvl1pPr>
            <a:lvl2pPr marL="216000" indent="0">
              <a:buNone/>
              <a:defRPr sz="950"/>
            </a:lvl2pPr>
            <a:lvl3pPr>
              <a:buNone/>
              <a:defRPr sz="950"/>
            </a:lvl3pPr>
            <a:lvl4pPr>
              <a:buNone/>
              <a:defRPr sz="950"/>
            </a:lvl4pPr>
            <a:lvl5pPr>
              <a:buNone/>
              <a:defRPr sz="950"/>
            </a:lvl5pPr>
          </a:lstStyle>
          <a:p>
            <a:pPr lvl="0"/>
            <a:r>
              <a:rPr lang="da-DK" noProof="0" dirty="0"/>
              <a:t>Navn Navnesen</a:t>
            </a:r>
          </a:p>
        </p:txBody>
      </p:sp>
      <p:pic>
        <p:nvPicPr>
          <p:cNvPr id="1026" name="Picture 2" descr="C:\Users\ibl\Desktop\PP skabelon\LOGOER\Det Nationale Forskingscenter for Arbejdsmilj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6431" y="262800"/>
            <a:ext cx="2787589" cy="124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141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el og bille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8C3E4E-BBDD-48E9-8B71-E6059F1139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10" name="Picture Placeholder 9">
            <a:extLst>
              <a:ext uri="{FF2B5EF4-FFF2-40B4-BE49-F238E27FC236}">
                <a16:creationId xmlns:a16="http://schemas.microsoft.com/office/drawing/2014/main" id="{14452CA0-426F-4CB6-9FD6-95786A854BFF}"/>
              </a:ext>
            </a:extLst>
          </p:cNvPr>
          <p:cNvSpPr>
            <a:spLocks noGrp="1"/>
          </p:cNvSpPr>
          <p:nvPr>
            <p:ph type="pic" sz="quarter" idx="21" hasCustomPrompt="1"/>
          </p:nvPr>
        </p:nvSpPr>
        <p:spPr>
          <a:xfrm>
            <a:off x="0" y="0"/>
            <a:ext cx="12192000" cy="6858000"/>
          </a:xfrm>
        </p:spPr>
        <p:txBody>
          <a:bodyPr lIns="0" tIns="1620000"/>
          <a:lstStyle>
            <a:lvl1pPr marL="0" indent="0" algn="ctr">
              <a:buNone/>
              <a:defRPr>
                <a:solidFill>
                  <a:schemeClr val="bg1"/>
                </a:solidFill>
              </a:defRPr>
            </a:lvl1pPr>
          </a:lstStyle>
          <a:p>
            <a:r>
              <a:rPr lang="da-DK"/>
              <a:t>Marker baggrund for indsætte billede</a:t>
            </a:r>
            <a:endParaRPr lang="da-DK" dirty="0"/>
          </a:p>
        </p:txBody>
      </p:sp>
      <p:sp>
        <p:nvSpPr>
          <p:cNvPr id="32" name="Rectangle 31">
            <a:extLst>
              <a:ext uri="{FF2B5EF4-FFF2-40B4-BE49-F238E27FC236}">
                <a16:creationId xmlns:a16="http://schemas.microsoft.com/office/drawing/2014/main" id="{3443C751-657A-44C9-873F-498B6CC2FDE1}"/>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9" name="Text Placeholder 8">
            <a:extLst>
              <a:ext uri="{FF2B5EF4-FFF2-40B4-BE49-F238E27FC236}">
                <a16:creationId xmlns:a16="http://schemas.microsoft.com/office/drawing/2014/main" id="{E2FE88B3-205D-4832-9530-76BB01F70811}"/>
              </a:ext>
            </a:extLst>
          </p:cNvPr>
          <p:cNvSpPr>
            <a:spLocks noGrp="1"/>
          </p:cNvSpPr>
          <p:nvPr>
            <p:ph type="body" sz="quarter" idx="17"/>
          </p:nvPr>
        </p:nvSpPr>
        <p:spPr>
          <a:xfrm>
            <a:off x="434399" y="0"/>
            <a:ext cx="11328976" cy="262800"/>
          </a:xfrm>
          <a:solidFill>
            <a:schemeClr val="accent3"/>
          </a:solidFill>
        </p:spPr>
        <p:txBody>
          <a:bodyPr/>
          <a:lstStyle>
            <a:lvl1pPr marL="0" indent="0">
              <a:buNone/>
              <a:defRPr sz="100">
                <a:solidFill>
                  <a:schemeClr val="accent3"/>
                </a:solidFill>
              </a:defRPr>
            </a:lvl1pPr>
          </a:lstStyle>
          <a:p>
            <a:pPr lvl="0"/>
            <a:r>
              <a:rPr lang="da-DK"/>
              <a:t>Klik for at redigere i master</a:t>
            </a:r>
          </a:p>
        </p:txBody>
      </p:sp>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solidFill>
                  <a:schemeClr val="bg1"/>
                </a:solidFill>
              </a:defRPr>
            </a:lvl1pPr>
          </a:lstStyle>
          <a:p>
            <a:r>
              <a:rPr lang="da-DK"/>
              <a:t>Klik for at redigere i master</a:t>
            </a:r>
            <a:endParaRPr lang="da-DK"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solidFill>
                  <a:schemeClr val="bg1"/>
                </a:solidFill>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bg1"/>
                </a:solidFill>
              </a:defRPr>
            </a:lvl1pPr>
          </a:lstStyle>
          <a:p>
            <a:pPr>
              <a:buClr>
                <a:srgbClr val="C8102E"/>
              </a:buClr>
            </a:pPr>
            <a:endParaRPr lang="da-DK" dirty="0">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13" name="FLD_PresentationTitle" hidden="1">
            <a:extLst>
              <a:ext uri="{FF2B5EF4-FFF2-40B4-BE49-F238E27FC236}">
                <a16:creationId xmlns:a16="http://schemas.microsoft.com/office/drawing/2014/main" id="{C123D1A9-0767-483A-8225-65459EFEC53C}"/>
              </a:ext>
            </a:extLst>
          </p:cNvPr>
          <p:cNvSpPr>
            <a:spLocks noGrp="1"/>
          </p:cNvSpPr>
          <p:nvPr>
            <p:ph type="ftr" sz="quarter" idx="11"/>
          </p:nvPr>
        </p:nvSpPr>
        <p:spPr>
          <a:xfrm>
            <a:off x="0" y="6977369"/>
            <a:ext cx="0" cy="0"/>
          </a:xfrm>
        </p:spPr>
        <p:txBody>
          <a:bodyPr/>
          <a:lstStyle>
            <a:lvl1pPr algn="l">
              <a:defRPr sz="100">
                <a:solidFill>
                  <a:schemeClr val="bg1"/>
                </a:solidFill>
              </a:defRPr>
            </a:lvl1pPr>
          </a:lstStyle>
          <a:p>
            <a:pPr>
              <a:buClr>
                <a:srgbClr val="C8102E"/>
              </a:buClr>
            </a:pPr>
            <a:r>
              <a:rPr lang="da-DK" dirty="0">
                <a:solidFill>
                  <a:prstClr val="white"/>
                </a:solidFill>
              </a:rPr>
              <a:t>Præsentationstitel</a:t>
            </a:r>
          </a:p>
        </p:txBody>
      </p:sp>
      <p:sp>
        <p:nvSpPr>
          <p:cNvPr id="14" name="Slide Number Placeholder 5" hidden="1">
            <a:extLst>
              <a:ext uri="{FF2B5EF4-FFF2-40B4-BE49-F238E27FC236}">
                <a16:creationId xmlns:a16="http://schemas.microsoft.com/office/drawing/2014/main" id="{79797EBF-36A9-4B7E-9F87-8907DC9CBFAD}"/>
              </a:ext>
            </a:extLst>
          </p:cNvPr>
          <p:cNvSpPr>
            <a:spLocks noGrp="1"/>
          </p:cNvSpPr>
          <p:nvPr>
            <p:ph type="sldNum" sz="quarter" idx="12"/>
          </p:nvPr>
        </p:nvSpPr>
        <p:spPr>
          <a:xfrm>
            <a:off x="0" y="6977369"/>
            <a:ext cx="0" cy="0"/>
          </a:xfrm>
        </p:spPr>
        <p:txBody>
          <a:bodyPr/>
          <a:lstStyle>
            <a:lvl1pPr algn="l">
              <a:defRPr sz="100">
                <a:solidFill>
                  <a:schemeClr val="bg1"/>
                </a:solidFill>
              </a:defRPr>
            </a:lvl1pPr>
          </a:lstStyle>
          <a:p>
            <a:pPr>
              <a:buClr>
                <a:srgbClr val="C8102E"/>
              </a:buClr>
            </a:pPr>
            <a:fld id="{24C8C45C-947F-4981-8B3F-4F32E973C901}" type="slidenum">
              <a:rPr lang="da-DK" smtClean="0">
                <a:solidFill>
                  <a:prstClr val="white"/>
                </a:solidFill>
              </a:rPr>
              <a:pPr>
                <a:buClr>
                  <a:srgbClr val="C8102E"/>
                </a:buClr>
              </a:pPr>
              <a:t>‹nr.›</a:t>
            </a:fld>
            <a:endParaRPr lang="da-DK" dirty="0">
              <a:solidFill>
                <a:prstClr val="white"/>
              </a:solidFill>
            </a:endParaRPr>
          </a:p>
        </p:txBody>
      </p:sp>
      <p:sp>
        <p:nvSpPr>
          <p:cNvPr id="20" name="Text Placeholder 8">
            <a:extLst>
              <a:ext uri="{FF2B5EF4-FFF2-40B4-BE49-F238E27FC236}">
                <a16:creationId xmlns:a16="http://schemas.microsoft.com/office/drawing/2014/main" id="{E6FBC98D-49B7-4509-923D-45CFDF8C5A00}"/>
              </a:ext>
            </a:extLst>
          </p:cNvPr>
          <p:cNvSpPr>
            <a:spLocks noGrp="1"/>
          </p:cNvSpPr>
          <p:nvPr>
            <p:ph type="body" sz="quarter" idx="18"/>
          </p:nvPr>
        </p:nvSpPr>
        <p:spPr>
          <a:xfrm>
            <a:off x="434399" y="6595200"/>
            <a:ext cx="11328976" cy="262800"/>
          </a:xfrm>
          <a:solidFill>
            <a:schemeClr val="tx2"/>
          </a:solidFill>
        </p:spPr>
        <p:txBody>
          <a:bodyPr/>
          <a:lstStyle>
            <a:lvl1pPr marL="0" indent="0">
              <a:buNone/>
              <a:defRPr sz="100">
                <a:solidFill>
                  <a:schemeClr val="tx2"/>
                </a:solidFill>
              </a:defRPr>
            </a:lvl1pPr>
          </a:lstStyle>
          <a:p>
            <a:pPr lvl="0"/>
            <a:r>
              <a:rPr lang="da-DK"/>
              <a:t>Klik for at redigere i master</a:t>
            </a:r>
          </a:p>
        </p:txBody>
      </p:sp>
      <p:pic>
        <p:nvPicPr>
          <p:cNvPr id="2050" name="Picture 2" descr="C:\Users\ibl\Desktop\PP skabelon\LOGOER\Det Nationale Forskingscenter for Arbejdsmiljo_NEG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6632" y="145780"/>
            <a:ext cx="2826264" cy="125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0827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og indhold A">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1" y="2052000"/>
            <a:ext cx="8748000"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_DateCustomA" hidden="1"/>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8" name="Rectangle 7" hidden="1">
            <a:extLst>
              <a:ext uri="{FF2B5EF4-FFF2-40B4-BE49-F238E27FC236}">
                <a16:creationId xmlns:a16="http://schemas.microsoft.com/office/drawing/2014/main" id="{B47D0394-8450-48E0-A2F6-94FDD27F6829}"/>
              </a:ext>
            </a:extLst>
          </p:cNvPr>
          <p:cNvSpPr/>
          <p:nvPr userDrawn="1"/>
        </p:nvSpPr>
        <p:spPr>
          <a:xfrm>
            <a:off x="427128" y="2046518"/>
            <a:ext cx="11337759" cy="37619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9" name="Rectangle 8" hidden="1">
            <a:extLst>
              <a:ext uri="{FF2B5EF4-FFF2-40B4-BE49-F238E27FC236}">
                <a16:creationId xmlns:a16="http://schemas.microsoft.com/office/drawing/2014/main" id="{CE6BEE09-5A9E-4EAA-98FA-EDC36D17FA3D}"/>
              </a:ext>
            </a:extLst>
          </p:cNvPr>
          <p:cNvSpPr/>
          <p:nvPr userDrawn="1"/>
        </p:nvSpPr>
        <p:spPr>
          <a:xfrm>
            <a:off x="427128" y="617429"/>
            <a:ext cx="11337759"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10" name="Subtitle 2">
            <a:extLst>
              <a:ext uri="{FF2B5EF4-FFF2-40B4-BE49-F238E27FC236}">
                <a16:creationId xmlns:a16="http://schemas.microsoft.com/office/drawing/2014/main" id="{F6953E9D-48F1-4357-9744-F7244863C59D}"/>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Tree>
    <p:extLst>
      <p:ext uri="{BB962C8B-B14F-4D97-AF65-F5344CB8AC3E}">
        <p14:creationId xmlns:p14="http://schemas.microsoft.com/office/powerpoint/2010/main" val="42039371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 og indhold B">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4" y="2052000"/>
            <a:ext cx="54876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19" name="Content Placeholder 2">
            <a:extLst>
              <a:ext uri="{FF2B5EF4-FFF2-40B4-BE49-F238E27FC236}">
                <a16:creationId xmlns:a16="http://schemas.microsoft.com/office/drawing/2014/main" id="{B91A6608-7D3E-4593-BB31-B40A60FDA8A9}"/>
              </a:ext>
            </a:extLst>
          </p:cNvPr>
          <p:cNvSpPr>
            <a:spLocks noGrp="1"/>
          </p:cNvSpPr>
          <p:nvPr>
            <p:ph idx="14"/>
          </p:nvPr>
        </p:nvSpPr>
        <p:spPr>
          <a:xfrm>
            <a:off x="6277243" y="2052000"/>
            <a:ext cx="548039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0" name="Title Placeholder 1">
            <a:extLst>
              <a:ext uri="{FF2B5EF4-FFF2-40B4-BE49-F238E27FC236}">
                <a16:creationId xmlns:a16="http://schemas.microsoft.com/office/drawing/2014/main" id="{6FF08774-C93E-4FA8-9CF6-8A28A6330EA8}"/>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1" name="Date_DateCustomA" hidden="1">
            <a:extLst>
              <a:ext uri="{FF2B5EF4-FFF2-40B4-BE49-F238E27FC236}">
                <a16:creationId xmlns:a16="http://schemas.microsoft.com/office/drawing/2014/main" id="{3B1BAB41-9B89-4DAB-AC95-398DF9CCB750}"/>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362652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indhold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9ADD05-CB26-41BC-BADE-66930D04AFF3}"/>
              </a:ext>
            </a:extLst>
          </p:cNvPr>
          <p:cNvSpPr/>
          <p:nvPr userDrawn="1"/>
        </p:nvSpPr>
        <p:spPr>
          <a:xfrm>
            <a:off x="0" y="2"/>
            <a:ext cx="5914792"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Content Placeholder 2"/>
          <p:cNvSpPr>
            <a:spLocks noGrp="1"/>
          </p:cNvSpPr>
          <p:nvPr>
            <p:ph idx="1"/>
          </p:nvPr>
        </p:nvSpPr>
        <p:spPr>
          <a:xfrm>
            <a:off x="6274836" y="2051999"/>
            <a:ext cx="5482799"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r>
              <a:rPr lang="da-DK" smtClean="0"/>
              <a:t>Seksuel chikane - Forekomst, konsekvenser og forebyggelse</a:t>
            </a:r>
            <a:endParaRPr lang="da-DK" dirty="0"/>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fld id="{859873C9-BF5D-4A9A-BB31-45BBB7BABAF7}" type="slidenum">
              <a:rPr lang="da-DK" smtClean="0"/>
              <a:pPr/>
              <a:t>‹nr.›</a:t>
            </a:fld>
            <a:endParaRPr lang="da-DK" dirty="0"/>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6274840" y="1024142"/>
            <a:ext cx="548279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
        <p:nvSpPr>
          <p:cNvPr id="21" name="Text Placeholder 20">
            <a:extLst>
              <a:ext uri="{FF2B5EF4-FFF2-40B4-BE49-F238E27FC236}">
                <a16:creationId xmlns:a16="http://schemas.microsoft.com/office/drawing/2014/main" id="{EB2ED1E1-EDDB-4615-B974-BB35C6940001}"/>
              </a:ext>
            </a:extLst>
          </p:cNvPr>
          <p:cNvSpPr>
            <a:spLocks noGrp="1"/>
          </p:cNvSpPr>
          <p:nvPr>
            <p:ph type="body" sz="quarter" idx="16"/>
          </p:nvPr>
        </p:nvSpPr>
        <p:spPr>
          <a:xfrm>
            <a:off x="427059" y="628650"/>
            <a:ext cx="5127625" cy="5185344"/>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0" name="Title Placeholder 1">
            <a:extLst>
              <a:ext uri="{FF2B5EF4-FFF2-40B4-BE49-F238E27FC236}">
                <a16:creationId xmlns:a16="http://schemas.microsoft.com/office/drawing/2014/main" id="{3944CFDE-3736-4D22-A73D-5C4C944F0F29}"/>
              </a:ext>
            </a:extLst>
          </p:cNvPr>
          <p:cNvSpPr>
            <a:spLocks noGrp="1"/>
          </p:cNvSpPr>
          <p:nvPr>
            <p:ph type="title"/>
            <p:custDataLst>
              <p:tags r:id="rId1"/>
            </p:custDataLst>
          </p:nvPr>
        </p:nvSpPr>
        <p:spPr>
          <a:xfrm>
            <a:off x="6274800" y="617429"/>
            <a:ext cx="5485200"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2" name="Date_DateCustomA" hidden="1">
            <a:extLst>
              <a:ext uri="{FF2B5EF4-FFF2-40B4-BE49-F238E27FC236}">
                <a16:creationId xmlns:a16="http://schemas.microsoft.com/office/drawing/2014/main" id="{F0CBB1BF-508B-4620-B53A-E34B60BA7492}"/>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pic>
        <p:nvPicPr>
          <p:cNvPr id="4098" name="Picture 2" descr="C:\Users\ibl\Desktop\PP skabelon\LOGOER\Det Nationale Forskingscenter for Arbejdsmiljo_NEG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879" y="5820253"/>
            <a:ext cx="2000761" cy="89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37932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og indhold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9ADD05-CB26-41BC-BADE-66930D04AFF3}"/>
              </a:ext>
            </a:extLst>
          </p:cNvPr>
          <p:cNvSpPr/>
          <p:nvPr userDrawn="1"/>
        </p:nvSpPr>
        <p:spPr>
          <a:xfrm>
            <a:off x="0" y="2"/>
            <a:ext cx="5914792"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3" name="Content Placeholder 2"/>
          <p:cNvSpPr>
            <a:spLocks noGrp="1"/>
          </p:cNvSpPr>
          <p:nvPr>
            <p:ph idx="1"/>
          </p:nvPr>
        </p:nvSpPr>
        <p:spPr>
          <a:xfrm>
            <a:off x="6274836" y="2052000"/>
            <a:ext cx="548279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6274840" y="1024142"/>
            <a:ext cx="548279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21" name="Text Placeholder 20">
            <a:extLst>
              <a:ext uri="{FF2B5EF4-FFF2-40B4-BE49-F238E27FC236}">
                <a16:creationId xmlns:a16="http://schemas.microsoft.com/office/drawing/2014/main" id="{EB2ED1E1-EDDB-4615-B974-BB35C6940001}"/>
              </a:ext>
            </a:extLst>
          </p:cNvPr>
          <p:cNvSpPr>
            <a:spLocks noGrp="1"/>
          </p:cNvSpPr>
          <p:nvPr>
            <p:ph type="body" sz="quarter" idx="16"/>
          </p:nvPr>
        </p:nvSpPr>
        <p:spPr>
          <a:xfrm>
            <a:off x="427059" y="628650"/>
            <a:ext cx="5127625" cy="5185344"/>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0" name="Title Placeholder 1">
            <a:extLst>
              <a:ext uri="{FF2B5EF4-FFF2-40B4-BE49-F238E27FC236}">
                <a16:creationId xmlns:a16="http://schemas.microsoft.com/office/drawing/2014/main" id="{3944CFDE-3736-4D22-A73D-5C4C944F0F29}"/>
              </a:ext>
            </a:extLst>
          </p:cNvPr>
          <p:cNvSpPr>
            <a:spLocks noGrp="1"/>
          </p:cNvSpPr>
          <p:nvPr>
            <p:ph type="title"/>
            <p:custDataLst>
              <p:tags r:id="rId1"/>
            </p:custDataLst>
          </p:nvPr>
        </p:nvSpPr>
        <p:spPr>
          <a:xfrm>
            <a:off x="6274800" y="617429"/>
            <a:ext cx="5485200"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2" name="Date_DateCustomA" hidden="1">
            <a:extLst>
              <a:ext uri="{FF2B5EF4-FFF2-40B4-BE49-F238E27FC236}">
                <a16:creationId xmlns:a16="http://schemas.microsoft.com/office/drawing/2014/main" id="{F0CBB1BF-508B-4620-B53A-E34B60BA7492}"/>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pic>
        <p:nvPicPr>
          <p:cNvPr id="4098" name="Picture 2" descr="C:\Users\ibl\Desktop\PP skabelon\LOGOER\Det Nationale Forskingscenter for Arbejdsmiljo_NEG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879" y="5820253"/>
            <a:ext cx="2000761" cy="89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0621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og indhold 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4" y="2052000"/>
            <a:ext cx="74208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8" name="Text Placeholder 20">
            <a:extLst>
              <a:ext uri="{FF2B5EF4-FFF2-40B4-BE49-F238E27FC236}">
                <a16:creationId xmlns:a16="http://schemas.microsoft.com/office/drawing/2014/main" id="{F5C50BA5-F381-447A-A5C2-DE11561DBB25}"/>
              </a:ext>
            </a:extLst>
          </p:cNvPr>
          <p:cNvSpPr>
            <a:spLocks noGrp="1"/>
          </p:cNvSpPr>
          <p:nvPr>
            <p:ph type="body" sz="quarter" idx="16" hasCustomPrompt="1"/>
          </p:nvPr>
        </p:nvSpPr>
        <p:spPr>
          <a:xfrm>
            <a:off x="8208000" y="2052004"/>
            <a:ext cx="3549597" cy="1607495"/>
          </a:xfrm>
          <a:solidFill>
            <a:schemeClr val="tx2"/>
          </a:solidFill>
        </p:spPr>
        <p:txBody>
          <a:bodyPr lIns="216000" tIns="216000" rIns="216000" bIns="216000"/>
          <a:lstStyle>
            <a:lvl1pPr marL="0" indent="0">
              <a:buClr>
                <a:schemeClr val="bg1"/>
              </a:buClr>
              <a:buFont typeface="Calibri" panose="020F0502020204030204" pitchFamily="34" charset="0"/>
              <a:buChar char="​"/>
              <a:defRPr sz="4400" b="1">
                <a:solidFill>
                  <a:schemeClr val="bg1"/>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56%</a:t>
            </a:r>
          </a:p>
          <a:p>
            <a:pPr lvl="1"/>
            <a:r>
              <a:rPr lang="da-DK" dirty="0"/>
              <a:t>Second </a:t>
            </a:r>
            <a:r>
              <a:rPr lang="da-DK" dirty="0" err="1"/>
              <a:t>level</a:t>
            </a:r>
            <a:endParaRPr lang="da-DK" dirty="0"/>
          </a:p>
        </p:txBody>
      </p:sp>
      <p:sp>
        <p:nvSpPr>
          <p:cNvPr id="30" name="Date_DateCustomA" hidden="1">
            <a:extLst>
              <a:ext uri="{FF2B5EF4-FFF2-40B4-BE49-F238E27FC236}">
                <a16:creationId xmlns:a16="http://schemas.microsoft.com/office/drawing/2014/main" id="{D3897813-E321-452C-B280-9AE7127CDBE7}"/>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10" name="Subtitle 2">
            <a:extLst>
              <a:ext uri="{FF2B5EF4-FFF2-40B4-BE49-F238E27FC236}">
                <a16:creationId xmlns:a16="http://schemas.microsoft.com/office/drawing/2014/main" id="{8D0F0542-3174-4669-BF1C-AC0ADE13A9E4}"/>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12" name="Text Placeholder 20">
            <a:extLst>
              <a:ext uri="{FF2B5EF4-FFF2-40B4-BE49-F238E27FC236}">
                <a16:creationId xmlns:a16="http://schemas.microsoft.com/office/drawing/2014/main" id="{5C262016-37C5-41B6-8FC4-E5614F7A543C}"/>
              </a:ext>
            </a:extLst>
          </p:cNvPr>
          <p:cNvSpPr>
            <a:spLocks noGrp="1"/>
          </p:cNvSpPr>
          <p:nvPr>
            <p:ph type="body" sz="quarter" idx="19"/>
          </p:nvPr>
        </p:nvSpPr>
        <p:spPr>
          <a:xfrm>
            <a:off x="8208000" y="3853157"/>
            <a:ext cx="3549597" cy="1607495"/>
          </a:xfrm>
          <a:solidFill>
            <a:schemeClr val="accent2"/>
          </a:solidFill>
        </p:spPr>
        <p:txBody>
          <a:bodyPr lIns="216000" tIns="216000" rIns="216000" bIns="216000"/>
          <a:lstStyle>
            <a:lvl1pPr marL="0" indent="0">
              <a:buClr>
                <a:schemeClr val="bg1"/>
              </a:buClr>
              <a:buFont typeface="Calibri" panose="020F0502020204030204" pitchFamily="34" charset="0"/>
              <a:buChar char="​"/>
              <a:defRPr sz="1600" b="0">
                <a:solidFill>
                  <a:schemeClr val="tx2"/>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i master</a:t>
            </a:r>
          </a:p>
        </p:txBody>
      </p:sp>
    </p:spTree>
    <p:extLst>
      <p:ext uri="{BB962C8B-B14F-4D97-AF65-F5344CB8AC3E}">
        <p14:creationId xmlns:p14="http://schemas.microsoft.com/office/powerpoint/2010/main" val="16069048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 indhold og billede ">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FE571E61-9BE6-4D21-93C5-55BB00D16155}"/>
              </a:ext>
            </a:extLst>
          </p:cNvPr>
          <p:cNvSpPr>
            <a:spLocks noGrp="1"/>
          </p:cNvSpPr>
          <p:nvPr>
            <p:ph type="pic" idx="15" hasCustomPrompt="1"/>
          </p:nvPr>
        </p:nvSpPr>
        <p:spPr>
          <a:xfrm>
            <a:off x="6274800" y="0"/>
            <a:ext cx="5917200" cy="6858000"/>
          </a:xfrm>
          <a:solidFill>
            <a:schemeClr val="bg2"/>
          </a:solidFill>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ikon for at indsætte billede</a:t>
            </a:r>
            <a:endParaRPr lang="da-DK" dirty="0"/>
          </a:p>
        </p:txBody>
      </p:sp>
      <p:sp>
        <p:nvSpPr>
          <p:cNvPr id="3" name="Content Placeholder 2"/>
          <p:cNvSpPr>
            <a:spLocks noGrp="1"/>
          </p:cNvSpPr>
          <p:nvPr>
            <p:ph idx="1"/>
          </p:nvPr>
        </p:nvSpPr>
        <p:spPr>
          <a:xfrm>
            <a:off x="427124" y="2052000"/>
            <a:ext cx="54876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9" name="Title Placeholder 1">
            <a:extLst>
              <a:ext uri="{FF2B5EF4-FFF2-40B4-BE49-F238E27FC236}">
                <a16:creationId xmlns:a16="http://schemas.microsoft.com/office/drawing/2014/main" id="{938FB493-B08C-476B-B49E-C8AD993273C8}"/>
              </a:ext>
            </a:extLst>
          </p:cNvPr>
          <p:cNvSpPr>
            <a:spLocks noGrp="1"/>
          </p:cNvSpPr>
          <p:nvPr>
            <p:ph type="title"/>
            <p:custDataLst>
              <p:tags r:id="rId1"/>
            </p:custDataLst>
          </p:nvPr>
        </p:nvSpPr>
        <p:spPr>
          <a:xfrm>
            <a:off x="427128" y="617429"/>
            <a:ext cx="5487671"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1" name="Date_DateCustomA" hidden="1">
            <a:extLst>
              <a:ext uri="{FF2B5EF4-FFF2-40B4-BE49-F238E27FC236}">
                <a16:creationId xmlns:a16="http://schemas.microsoft.com/office/drawing/2014/main" id="{CF23EAF1-C319-4D2A-8C45-7DFF9A3BB66D}"/>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9" name="Subtitle 2">
            <a:extLst>
              <a:ext uri="{FF2B5EF4-FFF2-40B4-BE49-F238E27FC236}">
                <a16:creationId xmlns:a16="http://schemas.microsoft.com/office/drawing/2014/main" id="{334133B0-3967-4329-B503-D07DB7228048}"/>
              </a:ext>
            </a:extLst>
          </p:cNvPr>
          <p:cNvSpPr>
            <a:spLocks noGrp="1"/>
          </p:cNvSpPr>
          <p:nvPr>
            <p:ph type="subTitle" idx="13"/>
          </p:nvPr>
        </p:nvSpPr>
        <p:spPr>
          <a:xfrm>
            <a:off x="427128" y="988154"/>
            <a:ext cx="548767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Tree>
    <p:extLst>
      <p:ext uri="{BB962C8B-B14F-4D97-AF65-F5344CB8AC3E}">
        <p14:creationId xmlns:p14="http://schemas.microsoft.com/office/powerpoint/2010/main" val="25504857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ktion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00E2174-B641-49F1-B88A-78B3D5337C9F}"/>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2" name="Title 1"/>
          <p:cNvSpPr>
            <a:spLocks noGrp="1"/>
          </p:cNvSpPr>
          <p:nvPr>
            <p:ph type="ctrTitle"/>
          </p:nvPr>
        </p:nvSpPr>
        <p:spPr>
          <a:xfrm>
            <a:off x="1054801" y="2462526"/>
            <a:ext cx="10082403" cy="1609200"/>
          </a:xfrm>
        </p:spPr>
        <p:txBody>
          <a:bodyPr anchor="ctr" anchorCtr="0"/>
          <a:lstStyle>
            <a:lvl1pPr algn="ctr">
              <a:lnSpc>
                <a:spcPct val="100000"/>
              </a:lnSpc>
              <a:defRPr sz="4000">
                <a:solidFill>
                  <a:schemeClr val="bg1"/>
                </a:solidFill>
              </a:defRPr>
            </a:lvl1pPr>
          </a:lstStyle>
          <a:p>
            <a:r>
              <a:rPr lang="da-DK"/>
              <a:t>Klik for at redigere i master</a:t>
            </a:r>
            <a:endParaRPr lang="da-DK" dirty="0"/>
          </a:p>
        </p:txBody>
      </p:sp>
      <p:sp>
        <p:nvSpPr>
          <p:cNvPr id="4" name="Date_DateCustomA" hidden="1"/>
          <p:cNvSpPr>
            <a:spLocks noGrp="1"/>
          </p:cNvSpPr>
          <p:nvPr>
            <p:ph type="dt" sz="half" idx="10"/>
          </p:nvPr>
        </p:nvSpPr>
        <p:spPr>
          <a:xfrm>
            <a:off x="0" y="7224417"/>
            <a:ext cx="0" cy="0"/>
          </a:xfrm>
        </p:spPr>
        <p:txBody>
          <a:bodyPr/>
          <a:lstStyle>
            <a:lvl1pPr algn="l">
              <a:defRPr sz="100" b="0">
                <a:noFill/>
              </a:defRPr>
            </a:lvl1pPr>
          </a:lstStyle>
          <a:p>
            <a:pPr>
              <a:buClr>
                <a:srgbClr val="C8102E"/>
              </a:buClr>
            </a:pPr>
            <a:endParaRPr lang="da-DK" dirty="0"/>
          </a:p>
        </p:txBody>
      </p:sp>
      <p:sp>
        <p:nvSpPr>
          <p:cNvPr id="5" name="FLD_PresentationTitle" hidden="1"/>
          <p:cNvSpPr>
            <a:spLocks noGrp="1"/>
          </p:cNvSpPr>
          <p:nvPr>
            <p:ph type="ftr" sz="quarter" idx="11"/>
          </p:nvPr>
        </p:nvSpPr>
        <p:spPr>
          <a:xfrm>
            <a:off x="0" y="7224417"/>
            <a:ext cx="0" cy="0"/>
          </a:xfrm>
        </p:spPr>
        <p:txBody>
          <a:bodyPr/>
          <a:lstStyle>
            <a:lvl1pPr algn="l">
              <a:defRPr sz="100">
                <a:noFill/>
              </a:defRPr>
            </a:lvl1pPr>
          </a:lstStyle>
          <a:p>
            <a:pPr>
              <a:buClr>
                <a:srgbClr val="C8102E"/>
              </a:buClr>
            </a:pPr>
            <a:r>
              <a:rPr lang="da-DK" dirty="0"/>
              <a:t>Præsentationstitel</a:t>
            </a:r>
          </a:p>
        </p:txBody>
      </p:sp>
      <p:sp>
        <p:nvSpPr>
          <p:cNvPr id="6" name="Slide Number Placeholder 5" hidden="1"/>
          <p:cNvSpPr>
            <a:spLocks noGrp="1"/>
          </p:cNvSpPr>
          <p:nvPr>
            <p:ph type="sldNum" sz="quarter" idx="12"/>
          </p:nvPr>
        </p:nvSpPr>
        <p:spPr>
          <a:xfrm>
            <a:off x="0" y="7224417"/>
            <a:ext cx="0" cy="0"/>
          </a:xfrm>
        </p:spPr>
        <p:txBody>
          <a:bodyPr/>
          <a:lstStyle>
            <a:lvl1pPr algn="l">
              <a:defRPr sz="100">
                <a:noFill/>
              </a:defRPr>
            </a:lvl1pPr>
          </a:lstStyle>
          <a:p>
            <a:pPr>
              <a:buClr>
                <a:srgbClr val="C8102E"/>
              </a:buClr>
            </a:pPr>
            <a:fld id="{24C8C45C-947F-4981-8B3F-4F32E973C901}" type="slidenum">
              <a:rPr lang="da-DK" smtClean="0"/>
              <a:pPr>
                <a:buClr>
                  <a:srgbClr val="C8102E"/>
                </a:buClr>
              </a:pPr>
              <a:t>‹nr.›</a:t>
            </a:fld>
            <a:endParaRPr lang="da-DK" dirty="0"/>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581716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5663299"/>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30" name="Text Placeholder 26">
            <a:extLst>
              <a:ext uri="{FF2B5EF4-FFF2-40B4-BE49-F238E27FC236}">
                <a16:creationId xmlns:a16="http://schemas.microsoft.com/office/drawing/2014/main" id="{90B67A7E-F8AD-4501-B3ED-7DF56BC18956}"/>
              </a:ext>
            </a:extLst>
          </p:cNvPr>
          <p:cNvSpPr>
            <a:spLocks noGrp="1"/>
          </p:cNvSpPr>
          <p:nvPr>
            <p:ph type="body" sz="quarter" idx="15" hasCustomPrompt="1"/>
          </p:nvPr>
        </p:nvSpPr>
        <p:spPr>
          <a:xfrm>
            <a:off x="9198000" y="609377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Navn.navnesen@bm.dk</a:t>
            </a:r>
          </a:p>
        </p:txBody>
      </p:sp>
      <p:sp>
        <p:nvSpPr>
          <p:cNvPr id="31" name="Text Placeholder 26">
            <a:extLst>
              <a:ext uri="{FF2B5EF4-FFF2-40B4-BE49-F238E27FC236}">
                <a16:creationId xmlns:a16="http://schemas.microsoft.com/office/drawing/2014/main" id="{33219B6C-E56F-40C7-AC30-BCA5E6900E7F}"/>
              </a:ext>
            </a:extLst>
          </p:cNvPr>
          <p:cNvSpPr>
            <a:spLocks noGrp="1"/>
          </p:cNvSpPr>
          <p:nvPr>
            <p:ph type="body" sz="quarter" idx="16" hasCustomPrompt="1"/>
          </p:nvPr>
        </p:nvSpPr>
        <p:spPr>
          <a:xfrm>
            <a:off x="9198000" y="6229285"/>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+45 2345 3456</a:t>
            </a:r>
          </a:p>
        </p:txBody>
      </p:sp>
      <p:pic>
        <p:nvPicPr>
          <p:cNvPr id="5122" name="Picture 2" descr="C:\Users\ibl\Desktop\PP skabelon\LOGOER\Det Nationale Forskingscenter for Arbejdsmiljo_NEG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709" y="5344421"/>
            <a:ext cx="2811507" cy="125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5975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illede blå tekst">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02E20981-DA76-4348-8061-6D994FFD98BB}"/>
              </a:ext>
            </a:extLst>
          </p:cNvPr>
          <p:cNvSpPr>
            <a:spLocks noGrp="1"/>
          </p:cNvSpPr>
          <p:nvPr>
            <p:ph type="pic" idx="15" hasCustomPrompt="1"/>
          </p:nvPr>
        </p:nvSpPr>
        <p:spPr>
          <a:xfrm>
            <a:off x="0" y="0"/>
            <a:ext cx="12192000" cy="6858000"/>
          </a:xfrm>
          <a:solidFill>
            <a:schemeClr val="bg2"/>
          </a:solidFill>
        </p:spPr>
        <p:txBody>
          <a:bodyPr tIns="1620000" anchor="t" anchorCtr="0"/>
          <a:lstStyle>
            <a:lvl1pPr marL="0" marR="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a:pPr>
            <a:r>
              <a:rPr lang="da-DK" noProof="0"/>
              <a:t>Marker baggrund for at indsætte billede</a:t>
            </a:r>
            <a:endParaRPr lang="da-DK" noProof="0" dirty="0"/>
          </a:p>
        </p:txBody>
      </p:sp>
      <p:sp>
        <p:nvSpPr>
          <p:cNvPr id="2" name="Title 1"/>
          <p:cNvSpPr>
            <a:spLocks noGrp="1"/>
          </p:cNvSpPr>
          <p:nvPr>
            <p:ph type="ctrTitle"/>
          </p:nvPr>
        </p:nvSpPr>
        <p:spPr>
          <a:xfrm>
            <a:off x="1054801" y="2462526"/>
            <a:ext cx="10082403" cy="1609200"/>
          </a:xfrm>
        </p:spPr>
        <p:txBody>
          <a:bodyPr anchor="ctr" anchorCtr="0"/>
          <a:lstStyle>
            <a:lvl1pPr algn="ctr">
              <a:lnSpc>
                <a:spcPct val="100000"/>
              </a:lnSpc>
              <a:defRPr sz="4000">
                <a:solidFill>
                  <a:schemeClr val="accent1"/>
                </a:solidFill>
              </a:defRPr>
            </a:lvl1pPr>
          </a:lstStyle>
          <a:p>
            <a:r>
              <a:rPr lang="da-DK"/>
              <a:t>Klik for at redigere i master</a:t>
            </a:r>
            <a:endParaRPr lang="da-DK" dirty="0"/>
          </a:p>
        </p:txBody>
      </p:sp>
      <p:sp>
        <p:nvSpPr>
          <p:cNvPr id="33" name="FLD_PresentationTitle">
            <a:extLst>
              <a:ext uri="{FF2B5EF4-FFF2-40B4-BE49-F238E27FC236}">
                <a16:creationId xmlns:a16="http://schemas.microsoft.com/office/drawing/2014/main" id="{63D5B0E7-3D1F-42FA-ABF0-9019A7930E84}"/>
              </a:ext>
            </a:extLst>
          </p:cNvPr>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34" name="Slide Number Placeholder 5">
            <a:extLst>
              <a:ext uri="{FF2B5EF4-FFF2-40B4-BE49-F238E27FC236}">
                <a16:creationId xmlns:a16="http://schemas.microsoft.com/office/drawing/2014/main" id="{CBFEA6B7-9380-4434-8E44-527B3CEEFDB9}"/>
              </a:ext>
            </a:extLst>
          </p:cNvPr>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37" name="Date_DateCustomA" hidden="1">
            <a:extLst>
              <a:ext uri="{FF2B5EF4-FFF2-40B4-BE49-F238E27FC236}">
                <a16:creationId xmlns:a16="http://schemas.microsoft.com/office/drawing/2014/main" id="{8BE199B1-A553-43EF-83DF-C1211EC63CB5}"/>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pic>
        <p:nvPicPr>
          <p:cNvPr id="11" name="Picture 3" descr="C:\Users\ibl\Desktop\PP skabelon\LOGOER\Det Nationale Forskingscenter for Arbejdsmiljo_POS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6955" y="5939161"/>
            <a:ext cx="1675729" cy="74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466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 alene">
    <p:spTree>
      <p:nvGrpSpPr>
        <p:cNvPr id="1" name=""/>
        <p:cNvGrpSpPr/>
        <p:nvPr/>
      </p:nvGrpSpPr>
      <p:grpSpPr>
        <a:xfrm>
          <a:off x="0" y="0"/>
          <a:ext cx="0" cy="0"/>
          <a:chOff x="0" y="0"/>
          <a:chExt cx="0" cy="0"/>
        </a:xfrm>
      </p:grpSpPr>
      <p:sp>
        <p:nvSpPr>
          <p:cNvPr id="4" name="FLD_PresentationTitle"/>
          <p:cNvSpPr>
            <a:spLocks noGrp="1"/>
          </p:cNvSpPr>
          <p:nvPr>
            <p:ph type="ftr" sz="quarter" idx="11"/>
          </p:nvPr>
        </p:nvSpPr>
        <p:spPr/>
        <p:txBody>
          <a:bodyPr/>
          <a:lstStyle/>
          <a:p>
            <a:pPr>
              <a:buClr>
                <a:srgbClr val="C8102E"/>
              </a:buClr>
            </a:pPr>
            <a:r>
              <a:rPr lang="da-DK" dirty="0">
                <a:solidFill>
                  <a:srgbClr val="003087"/>
                </a:solidFill>
              </a:rPr>
              <a:t>Præsentationstitel</a:t>
            </a:r>
          </a:p>
        </p:txBody>
      </p:sp>
      <p:sp>
        <p:nvSpPr>
          <p:cNvPr id="5" name="Slide Number Placeholder 4"/>
          <p:cNvSpPr>
            <a:spLocks noGrp="1"/>
          </p:cNvSpPr>
          <p:nvPr>
            <p:ph type="sldNum" sz="quarter" idx="12"/>
          </p:nvPr>
        </p:nvSpPr>
        <p:spPr/>
        <p:txBody>
          <a:bodyPr/>
          <a:lstStyle/>
          <a:p>
            <a:pPr>
              <a:buClr>
                <a:srgbClr val="C8102E"/>
              </a:buClr>
            </a:pPr>
            <a:fld id="{24C8C45C-947F-4981-8B3F-4F32E973C901}" type="slidenum">
              <a:rPr lang="da-DK" smtClean="0">
                <a:solidFill>
                  <a:srgbClr val="003087"/>
                </a:solidFill>
              </a:rPr>
              <a:pPr>
                <a:buClr>
                  <a:srgbClr val="C8102E"/>
                </a:buClr>
              </a:pPr>
              <a:t>‹nr.›</a:t>
            </a:fld>
            <a:endParaRPr lang="da-DK" dirty="0">
              <a:solidFill>
                <a:srgbClr val="003087"/>
              </a:solidFill>
            </a:endParaRPr>
          </a:p>
        </p:txBody>
      </p:sp>
      <p:sp>
        <p:nvSpPr>
          <p:cNvPr id="6" name="Title Placeholder 1">
            <a:extLst>
              <a:ext uri="{FF2B5EF4-FFF2-40B4-BE49-F238E27FC236}">
                <a16:creationId xmlns:a16="http://schemas.microsoft.com/office/drawing/2014/main" id="{1FF51C73-4488-4E0B-8A5D-D7AA11C9E3FB}"/>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7" name="Date_DateCustomA" hidden="1">
            <a:extLst>
              <a:ext uri="{FF2B5EF4-FFF2-40B4-BE49-F238E27FC236}">
                <a16:creationId xmlns:a16="http://schemas.microsoft.com/office/drawing/2014/main" id="{1BBF7982-38D1-452A-8F40-BF165A383BF7}"/>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19792011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LD_PresentationTitle"/>
          <p:cNvSpPr>
            <a:spLocks noGrp="1"/>
          </p:cNvSpPr>
          <p:nvPr>
            <p:ph type="ftr" sz="quarter" idx="11"/>
          </p:nvPr>
        </p:nvSpPr>
        <p:spPr/>
        <p:txBody>
          <a:bodyPr/>
          <a:lstStyle/>
          <a:p>
            <a:pPr>
              <a:buClr>
                <a:srgbClr val="C8102E"/>
              </a:buClr>
            </a:pPr>
            <a:r>
              <a:rPr lang="da-DK" dirty="0">
                <a:solidFill>
                  <a:srgbClr val="003087"/>
                </a:solidFill>
              </a:rPr>
              <a:t>Præsentationstitel</a:t>
            </a:r>
          </a:p>
        </p:txBody>
      </p:sp>
      <p:sp>
        <p:nvSpPr>
          <p:cNvPr id="4" name="Slide Number Placeholder 3"/>
          <p:cNvSpPr>
            <a:spLocks noGrp="1"/>
          </p:cNvSpPr>
          <p:nvPr>
            <p:ph type="sldNum" sz="quarter" idx="12"/>
          </p:nvPr>
        </p:nvSpPr>
        <p:spPr/>
        <p:txBody>
          <a:bodyPr/>
          <a:lstStyle/>
          <a:p>
            <a:pPr>
              <a:buClr>
                <a:srgbClr val="C8102E"/>
              </a:buClr>
            </a:pPr>
            <a:fld id="{24C8C45C-947F-4981-8B3F-4F32E973C901}" type="slidenum">
              <a:rPr lang="da-DK" smtClean="0">
                <a:solidFill>
                  <a:srgbClr val="003087"/>
                </a:solidFill>
              </a:rPr>
              <a:pPr>
                <a:buClr>
                  <a:srgbClr val="C8102E"/>
                </a:buClr>
              </a:pPr>
              <a:t>‹nr.›</a:t>
            </a:fld>
            <a:endParaRPr lang="da-DK" dirty="0">
              <a:solidFill>
                <a:srgbClr val="003087"/>
              </a:solidFill>
            </a:endParaRPr>
          </a:p>
        </p:txBody>
      </p:sp>
      <p:sp>
        <p:nvSpPr>
          <p:cNvPr id="5" name="Date_DateCustomA" hidden="1">
            <a:extLst>
              <a:ext uri="{FF2B5EF4-FFF2-40B4-BE49-F238E27FC236}">
                <a16:creationId xmlns:a16="http://schemas.microsoft.com/office/drawing/2014/main" id="{0456FB29-A127-41CE-A7CE-3D8128F4E60B}"/>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31451480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539748" y="539751"/>
            <a:ext cx="11109325" cy="650171"/>
          </a:xfrm>
          <a:prstGeom prst="rect">
            <a:avLst/>
          </a:prstGeom>
          <a:noFill/>
        </p:spPr>
        <p:txBody>
          <a:bodyPr wrap="square" lIns="0" tIns="0" rIns="0" bIns="0" rtlCol="0" anchor="b" anchorCtr="0">
            <a:noAutofit/>
          </a:bodyPr>
          <a:lstStyle/>
          <a:p>
            <a:pPr>
              <a:buClr>
                <a:srgbClr val="C8102E"/>
              </a:buClr>
            </a:pPr>
            <a:r>
              <a:rPr lang="da-DK" sz="3200" dirty="0">
                <a:solidFill>
                  <a:prstClr val="black"/>
                </a:solidFill>
                <a:latin typeface="Arial" panose="020B0604020202020204" pitchFamily="34" charset="0"/>
                <a:cs typeface="Arial" panose="020B0604020202020204" pitchFamily="34" charset="0"/>
              </a:rPr>
              <a:t>User guide – </a:t>
            </a:r>
            <a:r>
              <a:rPr lang="da-DK" sz="3200" dirty="0" err="1">
                <a:solidFill>
                  <a:prstClr val="black"/>
                </a:solidFill>
                <a:latin typeface="Arial" panose="020B0604020202020204" pitchFamily="34" charset="0"/>
                <a:cs typeface="Arial" panose="020B0604020202020204" pitchFamily="34" charset="0"/>
              </a:rPr>
              <a:t>delete</a:t>
            </a:r>
            <a:r>
              <a:rPr lang="da-DK" sz="3200" dirty="0">
                <a:solidFill>
                  <a:prstClr val="black"/>
                </a:solidFill>
                <a:latin typeface="Arial" panose="020B0604020202020204" pitchFamily="34" charset="0"/>
                <a:cs typeface="Arial" panose="020B0604020202020204" pitchFamily="34" charset="0"/>
              </a:rPr>
              <a:t> </a:t>
            </a:r>
            <a:r>
              <a:rPr lang="da-DK" sz="3200" dirty="0" err="1">
                <a:solidFill>
                  <a:prstClr val="black"/>
                </a:solidFill>
                <a:latin typeface="Arial" panose="020B0604020202020204" pitchFamily="34" charset="0"/>
                <a:cs typeface="Arial" panose="020B0604020202020204" pitchFamily="34" charset="0"/>
              </a:rPr>
              <a:t>before</a:t>
            </a:r>
            <a:r>
              <a:rPr lang="da-DK" sz="3200" dirty="0">
                <a:solidFill>
                  <a:prstClr val="black"/>
                </a:solidFill>
                <a:latin typeface="Arial" panose="020B0604020202020204" pitchFamily="34" charset="0"/>
                <a:cs typeface="Arial" panose="020B0604020202020204" pitchFamily="34" charset="0"/>
              </a:rPr>
              <a:t> </a:t>
            </a:r>
            <a:r>
              <a:rPr lang="da-DK" sz="3200" dirty="0" err="1">
                <a:solidFill>
                  <a:prstClr val="black"/>
                </a:solidFill>
                <a:latin typeface="Arial" panose="020B0604020202020204" pitchFamily="34" charset="0"/>
                <a:cs typeface="Arial" panose="020B0604020202020204" pitchFamily="34" charset="0"/>
              </a:rPr>
              <a:t>use</a:t>
            </a:r>
            <a:endParaRPr lang="da-DK" sz="1800" dirty="0">
              <a:solidFill>
                <a:srgbClr val="003087"/>
              </a:solidFill>
            </a:endParaRPr>
          </a:p>
        </p:txBody>
      </p:sp>
      <p:sp>
        <p:nvSpPr>
          <p:cNvPr id="29" name="Text Box 2"/>
          <p:cNvSpPr txBox="1">
            <a:spLocks noChangeArrowheads="1"/>
          </p:cNvSpPr>
          <p:nvPr userDrawn="1"/>
        </p:nvSpPr>
        <p:spPr bwMode="auto">
          <a:xfrm>
            <a:off x="539756" y="1833789"/>
            <a:ext cx="2160799" cy="47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Use text styles</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Use the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-key to jump through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levels. Click </a:t>
            </a:r>
            <a:r>
              <a:rPr lang="da-DK" altLang="da-DK" sz="900" b="1" noProof="1">
                <a:solidFill>
                  <a:prstClr val="black"/>
                </a:solidFill>
                <a:latin typeface="Arial" panose="020B0604020202020204" pitchFamily="34" charset="0"/>
                <a:cs typeface="Arial" panose="020B0604020202020204" pitchFamily="34" charset="0"/>
              </a:rPr>
              <a:t>ENTER</a:t>
            </a:r>
            <a:r>
              <a:rPr lang="da-DK" altLang="da-DK" sz="900" noProof="1">
                <a:solidFill>
                  <a:prstClr val="black"/>
                </a:solidFill>
                <a:latin typeface="Arial" panose="020B0604020202020204" pitchFamily="34" charset="0"/>
                <a:cs typeface="Arial" panose="020B0604020202020204" pitchFamily="34" charset="0"/>
              </a:rPr>
              <a:t>, then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 to switch from one level to the next level</a:t>
            </a:r>
          </a:p>
          <a:p>
            <a:pPr eaLnBrk="1" hangingPunct="1">
              <a:spcAft>
                <a:spcPts val="12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To go back in levels use </a:t>
            </a:r>
            <a:r>
              <a:rPr lang="da-DK" altLang="da-DK" sz="900" b="1" noProof="1">
                <a:solidFill>
                  <a:prstClr val="black"/>
                </a:solidFill>
                <a:latin typeface="Arial" panose="020B0604020202020204" pitchFamily="34" charset="0"/>
                <a:cs typeface="Arial" panose="020B0604020202020204" pitchFamily="34" charset="0"/>
              </a:rPr>
              <a:t>SHIFT-TAB</a:t>
            </a: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sz="900" noProof="1">
                <a:solidFill>
                  <a:prstClr val="black"/>
                </a:solidFill>
                <a:latin typeface="Arial" panose="020B0604020202020204" pitchFamily="34" charset="0"/>
                <a:cs typeface="Arial" panose="020B0604020202020204" pitchFamily="34" charset="0"/>
              </a:rPr>
              <a:t>Alternatively, </a:t>
            </a:r>
            <a:r>
              <a:rPr lang="da-DK" sz="900" b="1" noProof="1">
                <a:solidFill>
                  <a:prstClr val="black"/>
                </a:solidFill>
                <a:latin typeface="Arial" panose="020B0604020202020204" pitchFamily="34" charset="0"/>
                <a:cs typeface="Arial" panose="020B0604020202020204" pitchFamily="34" charset="0"/>
              </a:rPr>
              <a:t>Increase</a:t>
            </a:r>
            <a:r>
              <a:rPr lang="da-DK" sz="900" noProof="1">
                <a:solidFill>
                  <a:prstClr val="black"/>
                </a:solidFill>
                <a:latin typeface="Arial" panose="020B0604020202020204" pitchFamily="34" charset="0"/>
                <a:cs typeface="Arial" panose="020B0604020202020204" pitchFamily="34" charset="0"/>
              </a:rPr>
              <a:t> and</a:t>
            </a:r>
            <a:br>
              <a:rPr lang="da-DK" sz="900" noProof="1">
                <a:solidFill>
                  <a:prstClr val="black"/>
                </a:solidFill>
                <a:latin typeface="Arial" panose="020B0604020202020204" pitchFamily="34" charset="0"/>
                <a:cs typeface="Arial" panose="020B0604020202020204" pitchFamily="34" charset="0"/>
              </a:rPr>
            </a:br>
            <a:r>
              <a:rPr lang="da-DK" sz="900" b="1" noProof="1">
                <a:solidFill>
                  <a:prstClr val="black"/>
                </a:solidFill>
                <a:latin typeface="Arial" panose="020B0604020202020204" pitchFamily="34" charset="0"/>
                <a:cs typeface="Arial" panose="020B0604020202020204" pitchFamily="34" charset="0"/>
              </a:rPr>
              <a:t>Decrease </a:t>
            </a:r>
            <a:r>
              <a:rPr lang="da-DK" sz="900" noProof="1">
                <a:solidFill>
                  <a:prstClr val="black"/>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Use layouts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Home tab</a:t>
            </a:r>
            <a:endParaRPr lang="da-DK" altLang="da-DK" sz="900" strike="sngStrike"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New Slide </a:t>
            </a:r>
            <a:r>
              <a:rPr lang="da-DK" altLang="da-DK" sz="900" noProof="1">
                <a:solidFill>
                  <a:prstClr val="black"/>
                </a:solidFill>
                <a:latin typeface="Arial" panose="020B0604020202020204" pitchFamily="34" charset="0"/>
                <a:cs typeface="Arial" panose="020B0604020202020204" pitchFamily="34" charset="0"/>
              </a:rPr>
              <a:t>menu to insert new slide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Choose </a:t>
            </a:r>
            <a:r>
              <a:rPr lang="da-DK" altLang="da-DK" sz="900" b="1" noProof="1">
                <a:solidFill>
                  <a:prstClr val="black"/>
                </a:solidFill>
                <a:latin typeface="Arial" panose="020B0604020202020204" pitchFamily="34" charset="0"/>
                <a:cs typeface="Arial" panose="020B0604020202020204" pitchFamily="34" charset="0"/>
              </a:rPr>
              <a:t>Layout</a:t>
            </a:r>
            <a:r>
              <a:rPr lang="da-DK" altLang="da-DK" sz="900" noProof="1">
                <a:solidFill>
                  <a:prstClr val="black"/>
                </a:solidFill>
                <a:latin typeface="Arial" panose="020B0604020202020204" pitchFamily="34" charset="0"/>
                <a:cs typeface="Arial" panose="020B0604020202020204" pitchFamily="34" charset="0"/>
              </a:rPr>
              <a:t> to change an appropriate layout from the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"drop down" menu </a:t>
            </a:r>
          </a:p>
          <a:p>
            <a:pPr>
              <a:spcBef>
                <a:spcPts val="1200"/>
              </a:spcBef>
              <a:spcAft>
                <a:spcPts val="600"/>
              </a:spcAft>
              <a:buClr>
                <a:srgbClr val="C8102E"/>
              </a:buClr>
              <a:buFont typeface="+mj-lt"/>
              <a:buNone/>
              <a:defRPr/>
            </a:pPr>
            <a:r>
              <a:rPr lang="da-DK" sz="1000" b="1" noProof="1">
                <a:solidFill>
                  <a:prstClr val="black"/>
                </a:solidFill>
                <a:latin typeface="Arial" panose="020B0604020202020204" pitchFamily="34" charset="0"/>
                <a:cs typeface="Arial" panose="020B0604020202020204" pitchFamily="34" charset="0"/>
              </a:rPr>
              <a:t>Reset slide</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1.</a:t>
            </a:r>
            <a:r>
              <a:rPr lang="da-DK" altLang="da-DK" sz="900" noProof="1">
                <a:solidFill>
                  <a:prstClr val="black"/>
                </a:solidFill>
                <a:latin typeface="Arial" panose="020B0604020202020204" pitchFamily="34" charset="0"/>
                <a:cs typeface="Arial" panose="020B0604020202020204" pitchFamily="34" charset="0"/>
              </a:rPr>
              <a:t> Click the </a:t>
            </a:r>
            <a:r>
              <a:rPr lang="da-DK" altLang="da-DK" sz="900" b="1" noProof="1">
                <a:solidFill>
                  <a:prstClr val="black"/>
                </a:solidFill>
                <a:latin typeface="Arial" panose="020B0604020202020204" pitchFamily="34" charset="0"/>
                <a:cs typeface="Arial" panose="020B0604020202020204" pitchFamily="34" charset="0"/>
              </a:rPr>
              <a:t>Home tab</a:t>
            </a:r>
            <a:endParaRPr lang="da-DK" altLang="da-DK" sz="900" strike="sngStrike" noProof="1">
              <a:solidFill>
                <a:prstClr val="black"/>
              </a:solidFill>
              <a:latin typeface="Arial" panose="020B0604020202020204" pitchFamily="34" charset="0"/>
              <a:cs typeface="Arial" panose="020B0604020202020204" pitchFamily="34" charset="0"/>
            </a:endParaRP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2.</a:t>
            </a:r>
            <a:r>
              <a:rPr lang="da-DK" altLang="da-DK" sz="900" noProof="1">
                <a:solidFill>
                  <a:prstClr val="black"/>
                </a:solidFill>
                <a:latin typeface="Arial" panose="020B0604020202020204" pitchFamily="34" charset="0"/>
                <a:cs typeface="Arial" panose="020B0604020202020204" pitchFamily="34" charset="0"/>
              </a:rPr>
              <a:t> Click the </a:t>
            </a:r>
            <a:r>
              <a:rPr lang="da-DK" altLang="da-DK" sz="900" b="1" noProof="1">
                <a:solidFill>
                  <a:prstClr val="black"/>
                </a:solidFill>
                <a:latin typeface="Arial" panose="020B0604020202020204" pitchFamily="34" charset="0"/>
                <a:cs typeface="Arial" panose="020B0604020202020204" pitchFamily="34" charset="0"/>
              </a:rPr>
              <a:t>Reset </a:t>
            </a:r>
            <a:r>
              <a:rPr lang="da-DK" altLang="da-DK" sz="900" noProof="1">
                <a:solidFill>
                  <a:prstClr val="black"/>
                </a:solidFill>
                <a:latin typeface="Arial" panose="020B0604020202020204" pitchFamily="34" charset="0"/>
                <a:cs typeface="Arial" panose="020B0604020202020204" pitchFamily="34" charset="0"/>
              </a:rPr>
              <a:t>menu to resetposition, size and formatting of the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slide placeholders to their default settings</a:t>
            </a:r>
          </a:p>
          <a:p>
            <a:pPr eaLnBrk="1" hangingPunct="1">
              <a:spcAft>
                <a:spcPts val="600"/>
              </a:spcAft>
              <a:buClr>
                <a:srgbClr val="C8102E"/>
              </a:buClr>
              <a:defRPr/>
            </a:pP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240"/>
              </a:spcAft>
              <a:buClr>
                <a:srgbClr val="C8102E"/>
              </a:buClr>
              <a:defRPr/>
            </a:pPr>
            <a:endParaRPr lang="da-DK" sz="900" noProof="1">
              <a:solidFill>
                <a:prstClr val="black"/>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535" y="1833789"/>
            <a:ext cx="2160799" cy="27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Insert picture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On slides with pictureplaceholder,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click on the icon and choose </a:t>
            </a:r>
            <a:r>
              <a:rPr lang="da-DK" altLang="da-DK" sz="900" b="1" noProof="1">
                <a:solidFill>
                  <a:prstClr val="black"/>
                </a:solidFill>
                <a:latin typeface="Arial" panose="020B0604020202020204" pitchFamily="34" charset="0"/>
                <a:cs typeface="Arial" panose="020B0604020202020204" pitchFamily="34" charset="0"/>
              </a:rPr>
              <a:t>Insert</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Change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a:t>
            </a:r>
            <a:r>
              <a:rPr lang="da-DK" altLang="da-DK" sz="900" b="1" noProof="1">
                <a:solidFill>
                  <a:prstClr val="black"/>
                </a:solidFill>
                <a:latin typeface="Arial" panose="020B0604020202020204" pitchFamily="34" charset="0"/>
                <a:cs typeface="Arial" panose="020B0604020202020204" pitchFamily="34" charset="0"/>
              </a:rPr>
              <a:t>Crop</a:t>
            </a:r>
            <a:r>
              <a:rPr lang="da-DK" altLang="da-DK" sz="900" noProof="1">
                <a:solidFill>
                  <a:prstClr val="black"/>
                </a:solidFill>
                <a:latin typeface="Arial" panose="020B0604020202020204" pitchFamily="34" charset="0"/>
                <a:cs typeface="Arial" panose="020B0604020202020204" pitchFamily="34" charset="0"/>
              </a:rPr>
              <a:t> to change size or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focus of the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If you want to scale the picture,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hold </a:t>
            </a:r>
            <a:r>
              <a:rPr lang="da-DK" altLang="da-DK" sz="900" b="1" noProof="1">
                <a:solidFill>
                  <a:prstClr val="black"/>
                </a:solidFill>
                <a:latin typeface="Arial" panose="020B0604020202020204" pitchFamily="34" charset="0"/>
                <a:cs typeface="Arial" panose="020B0604020202020204" pitchFamily="34" charset="0"/>
              </a:rPr>
              <a:t>SHIFT</a:t>
            </a:r>
            <a:r>
              <a:rPr lang="da-DK" altLang="da-DK" sz="900" noProof="1">
                <a:solidFill>
                  <a:prstClr val="black"/>
                </a:solidFill>
                <a:latin typeface="Arial" panose="020B0604020202020204" pitchFamily="34" charset="0"/>
                <a:cs typeface="Arial" panose="020B0604020202020204" pitchFamily="34" charset="0"/>
              </a:rPr>
              <a:t>-key down while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dragging the corners of the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Hint: </a:t>
            </a:r>
            <a:r>
              <a:rPr lang="da-DK" altLang="da-DK" sz="900" noProof="1">
                <a:solidFill>
                  <a:prstClr val="black"/>
                </a:solidFill>
                <a:latin typeface="Arial" panose="020B0604020202020204" pitchFamily="34" charset="0"/>
                <a:cs typeface="Arial" panose="020B0604020202020204" pitchFamily="34" charset="0"/>
              </a:rPr>
              <a:t>If you delete the picture and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insert a new one, the picture may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lie in front of the text or graphic.</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If this happens, select the picture,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right-click and choose </a:t>
            </a:r>
            <a:r>
              <a:rPr lang="da-DK" altLang="da-DK" sz="900" b="1" noProof="1">
                <a:solidFill>
                  <a:prstClr val="black"/>
                </a:solidFill>
                <a:latin typeface="Arial" panose="020B0604020202020204" pitchFamily="34" charset="0"/>
                <a:cs typeface="Arial" panose="020B0604020202020204" pitchFamily="34" charset="0"/>
              </a:rPr>
              <a:t>Send to Back</a:t>
            </a:r>
          </a:p>
        </p:txBody>
      </p:sp>
      <p:sp>
        <p:nvSpPr>
          <p:cNvPr id="25" name="Text Box 4"/>
          <p:cNvSpPr txBox="1">
            <a:spLocks noChangeArrowheads="1"/>
          </p:cNvSpPr>
          <p:nvPr userDrawn="1"/>
        </p:nvSpPr>
        <p:spPr bwMode="auto">
          <a:xfrm>
            <a:off x="7925283" y="1815931"/>
            <a:ext cx="2160799" cy="29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Change slide number, </a:t>
            </a:r>
            <a:br>
              <a:rPr lang="da-DK" sz="1000" b="1" noProof="1">
                <a:solidFill>
                  <a:prstClr val="black"/>
                </a:solidFill>
                <a:latin typeface="Arial" panose="020B0604020202020204" pitchFamily="34" charset="0"/>
                <a:cs typeface="Arial" panose="020B0604020202020204" pitchFamily="34" charset="0"/>
              </a:rPr>
            </a:br>
            <a:r>
              <a:rPr lang="da-DK" sz="1000" b="1" noProof="1">
                <a:solidFill>
                  <a:prstClr val="black"/>
                </a:solidFill>
                <a:latin typeface="Arial" panose="020B0604020202020204" pitchFamily="34" charset="0"/>
                <a:cs typeface="Arial" panose="020B0604020202020204" pitchFamily="34" charset="0"/>
              </a:rPr>
              <a:t>date and footer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Do this at the very end, so you get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all the corrections on all slides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Insert </a:t>
            </a:r>
            <a:r>
              <a:rPr lang="da-DK" altLang="da-DK" sz="900" noProof="1">
                <a:solidFill>
                  <a:prstClr val="black"/>
                </a:solidFill>
                <a:latin typeface="Arial" panose="020B0604020202020204" pitchFamily="34" charset="0"/>
                <a:cs typeface="Arial" panose="020B0604020202020204" pitchFamily="34" charset="0"/>
              </a:rPr>
              <a:t>tab</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Click on </a:t>
            </a:r>
            <a:r>
              <a:rPr lang="da-DK" altLang="da-DK" sz="900" b="1" noProof="1">
                <a:solidFill>
                  <a:prstClr val="black"/>
                </a:solidFill>
                <a:latin typeface="Arial" panose="020B0604020202020204" pitchFamily="34" charset="0"/>
                <a:cs typeface="Arial" panose="020B0604020202020204" pitchFamily="34" charset="0"/>
              </a:rPr>
              <a:t>Header and Footer </a:t>
            </a:r>
            <a:r>
              <a:rPr lang="da-DK" altLang="da-DK" sz="900" noProof="1">
                <a:solidFill>
                  <a:prstClr val="black"/>
                </a:solidFill>
                <a:latin typeface="Arial" panose="020B0604020202020204" pitchFamily="34" charset="0"/>
                <a:cs typeface="Arial" panose="020B0604020202020204" pitchFamily="34" charset="0"/>
              </a:rP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(write the desired text)</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Click </a:t>
            </a:r>
            <a:r>
              <a:rPr lang="da-DK" altLang="da-DK" sz="900" b="1" noProof="1">
                <a:solidFill>
                  <a:prstClr val="black"/>
                </a:solidFill>
                <a:latin typeface="Arial" panose="020B0604020202020204" pitchFamily="34" charset="0"/>
                <a:cs typeface="Arial" panose="020B0604020202020204" pitchFamily="34" charset="0"/>
              </a:rPr>
              <a:t>Apply to All </a:t>
            </a:r>
            <a:r>
              <a:rPr lang="da-DK" altLang="da-DK" sz="900" noProof="1">
                <a:solidFill>
                  <a:prstClr val="black"/>
                </a:solidFill>
                <a:latin typeface="Arial" panose="020B0604020202020204" pitchFamily="34" charset="0"/>
                <a:cs typeface="Arial" panose="020B0604020202020204" pitchFamily="34" charset="0"/>
              </a:rPr>
              <a:t>or </a:t>
            </a:r>
            <a:r>
              <a:rPr lang="da-DK" altLang="da-DK" sz="900" b="1" noProof="1">
                <a:solidFill>
                  <a:prstClr val="black"/>
                </a:solidFill>
                <a:latin typeface="Arial" panose="020B0604020202020204" pitchFamily="34" charset="0"/>
                <a:cs typeface="Arial" panose="020B0604020202020204" pitchFamily="34" charset="0"/>
              </a:rPr>
              <a:t>Apply</a:t>
            </a:r>
            <a:r>
              <a:rPr lang="da-DK" altLang="da-DK" sz="900" noProof="1">
                <a:solidFill>
                  <a:prstClr val="black"/>
                </a:solidFill>
                <a:latin typeface="Arial" panose="020B0604020202020204" pitchFamily="34" charset="0"/>
                <a:cs typeface="Arial" panose="020B0604020202020204" pitchFamily="34" charset="0"/>
              </a:rPr>
              <a:t> if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only used on one slide</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Guides</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To view drawing guides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View</a:t>
            </a:r>
            <a:r>
              <a:rPr lang="da-DK" altLang="da-DK" sz="900" noProof="1">
                <a:solidFill>
                  <a:prstClr val="black"/>
                </a:solidFill>
                <a:latin typeface="Arial" panose="020B0604020202020204" pitchFamily="34" charset="0"/>
                <a:cs typeface="Arial" panose="020B0604020202020204" pitchFamily="34" charset="0"/>
              </a:rPr>
              <a:t> tab, set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tick mark next to </a:t>
            </a:r>
            <a:r>
              <a:rPr lang="da-DK" altLang="da-DK" sz="900" b="1" noProof="1">
                <a:solidFill>
                  <a:prstClr val="black"/>
                </a:solidFill>
                <a:latin typeface="Arial" panose="020B0604020202020204" pitchFamily="34" charset="0"/>
                <a:cs typeface="Arial" panose="020B0604020202020204" pitchFamily="34" charset="0"/>
              </a:rPr>
              <a:t>Guides</a:t>
            </a: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Hint: Alt + F9 </a:t>
            </a:r>
            <a:r>
              <a:rPr lang="da-DK" altLang="da-DK" sz="900" noProof="1">
                <a:solidFill>
                  <a:prstClr val="black"/>
                </a:solidFill>
                <a:latin typeface="Arial" panose="020B0604020202020204" pitchFamily="34" charset="0"/>
                <a:cs typeface="Arial" panose="020B0604020202020204" pitchFamily="34" charset="0"/>
              </a:rPr>
              <a:t>for quick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2700549" y="2877130"/>
            <a:ext cx="549328" cy="285228"/>
          </a:xfrm>
          <a:prstGeom prst="rect">
            <a:avLst/>
          </a:prstGeom>
        </p:spPr>
      </p:pic>
      <p:pic>
        <p:nvPicPr>
          <p:cNvPr id="13" name="2 New picture"/>
          <p:cNvPicPr>
            <a:picLocks noChangeAspect="1"/>
          </p:cNvPicPr>
          <p:nvPr userDrawn="1"/>
        </p:nvPicPr>
        <p:blipFill>
          <a:blip r:embed="rId3"/>
          <a:stretch>
            <a:fillRect/>
          </a:stretch>
        </p:blipFill>
        <p:spPr>
          <a:xfrm>
            <a:off x="2733943" y="3538598"/>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2729933" y="4208262"/>
            <a:ext cx="593368" cy="192211"/>
          </a:xfrm>
          <a:prstGeom prst="rect">
            <a:avLst/>
          </a:prstGeom>
        </p:spPr>
      </p:pic>
      <p:pic>
        <p:nvPicPr>
          <p:cNvPr id="19" name="4 Reset"/>
          <p:cNvPicPr>
            <a:picLocks noChangeAspect="1"/>
          </p:cNvPicPr>
          <p:nvPr userDrawn="1"/>
        </p:nvPicPr>
        <p:blipFill>
          <a:blip r:embed="rId5"/>
          <a:stretch>
            <a:fillRect/>
          </a:stretch>
        </p:blipFill>
        <p:spPr>
          <a:xfrm>
            <a:off x="2731923" y="5318642"/>
            <a:ext cx="492452" cy="200416"/>
          </a:xfrm>
          <a:prstGeom prst="rect">
            <a:avLst/>
          </a:prstGeom>
        </p:spPr>
      </p:pic>
      <p:pic>
        <p:nvPicPr>
          <p:cNvPr id="5" name="5 Insert picture"/>
          <p:cNvPicPr>
            <a:picLocks noChangeAspect="1"/>
          </p:cNvPicPr>
          <p:nvPr userDrawn="1"/>
        </p:nvPicPr>
        <p:blipFill>
          <a:blip r:embed="rId6"/>
          <a:stretch>
            <a:fillRect/>
          </a:stretch>
        </p:blipFill>
        <p:spPr>
          <a:xfrm>
            <a:off x="6425732" y="2075087"/>
            <a:ext cx="262151" cy="256054"/>
          </a:xfrm>
          <a:prstGeom prst="rect">
            <a:avLst/>
          </a:prstGeom>
        </p:spPr>
      </p:pic>
      <p:pic>
        <p:nvPicPr>
          <p:cNvPr id="23" name="6 Crop"/>
          <p:cNvPicPr>
            <a:picLocks noChangeAspect="1"/>
          </p:cNvPicPr>
          <p:nvPr userDrawn="1"/>
        </p:nvPicPr>
        <p:blipFill>
          <a:blip r:embed="rId7"/>
          <a:stretch>
            <a:fillRect/>
          </a:stretch>
        </p:blipFill>
        <p:spPr>
          <a:xfrm>
            <a:off x="6406348" y="2748473"/>
            <a:ext cx="337400" cy="321707"/>
          </a:xfrm>
          <a:prstGeom prst="rect">
            <a:avLst/>
          </a:prstGeom>
        </p:spPr>
      </p:pic>
      <p:pic>
        <p:nvPicPr>
          <p:cNvPr id="2" name="7 Scale picture"/>
          <p:cNvPicPr>
            <a:picLocks noChangeAspect="1"/>
          </p:cNvPicPr>
          <p:nvPr userDrawn="1"/>
        </p:nvPicPr>
        <p:blipFill>
          <a:blip r:embed="rId8"/>
          <a:stretch>
            <a:fillRect/>
          </a:stretch>
        </p:blipFill>
        <p:spPr>
          <a:xfrm>
            <a:off x="6384080" y="3242463"/>
            <a:ext cx="359695" cy="335309"/>
          </a:xfrm>
          <a:prstGeom prst="rect">
            <a:avLst/>
          </a:prstGeom>
        </p:spPr>
      </p:pic>
    </p:spTree>
    <p:extLst>
      <p:ext uri="{BB962C8B-B14F-4D97-AF65-F5344CB8AC3E}">
        <p14:creationId xmlns:p14="http://schemas.microsoft.com/office/powerpoint/2010/main" val="14380522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1"/>
            <a:ext cx="11109325" cy="650171"/>
          </a:xfrm>
          <a:prstGeom prst="rect">
            <a:avLst/>
          </a:prstGeom>
          <a:noFill/>
        </p:spPr>
        <p:txBody>
          <a:bodyPr wrap="square" lIns="0" tIns="0" rIns="0" bIns="0" rtlCol="0" anchor="b" anchorCtr="0">
            <a:noAutofit/>
          </a:bodyPr>
          <a:lstStyle/>
          <a:p>
            <a:pPr>
              <a:buClr>
                <a:srgbClr val="C8102E"/>
              </a:buClr>
            </a:pPr>
            <a:r>
              <a:rPr lang="da-DK" sz="3200" noProof="1">
                <a:solidFill>
                  <a:prstClr val="black"/>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33789"/>
            <a:ext cx="2280360" cy="442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Brug tekst typografier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Brug</a:t>
            </a:r>
            <a:r>
              <a:rPr lang="da-DK" altLang="da-DK" sz="900" b="1" noProof="1">
                <a:solidFill>
                  <a:prstClr val="black"/>
                </a:solidFill>
                <a:latin typeface="Arial" panose="020B0604020202020204" pitchFamily="34" charset="0"/>
                <a:cs typeface="Arial" panose="020B0604020202020204" pitchFamily="34" charset="0"/>
              </a:rPr>
              <a:t> TAB </a:t>
            </a:r>
            <a:r>
              <a:rPr lang="da-DK" altLang="da-DK" sz="900" noProof="1">
                <a:solidFill>
                  <a:prstClr val="black"/>
                </a:solidFill>
                <a:latin typeface="Arial" panose="020B0604020202020204" pitchFamily="34" charset="0"/>
                <a:cs typeface="Arial" panose="020B0604020202020204" pitchFamily="34" charset="0"/>
              </a:rPr>
              <a:t>for at gå frem i tekst-niveauer. Klik </a:t>
            </a:r>
            <a:r>
              <a:rPr lang="da-DK" altLang="da-DK" sz="900" b="1" noProof="1">
                <a:solidFill>
                  <a:prstClr val="black"/>
                </a:solidFill>
                <a:latin typeface="Arial" panose="020B0604020202020204" pitchFamily="34" charset="0"/>
                <a:cs typeface="Arial" panose="020B0604020202020204" pitchFamily="34" charset="0"/>
              </a:rPr>
              <a:t>ENTER</a:t>
            </a:r>
            <a:r>
              <a:rPr lang="da-DK" altLang="da-DK" sz="900" noProof="1">
                <a:solidFill>
                  <a:prstClr val="black"/>
                </a:solidFill>
                <a:latin typeface="Arial" panose="020B0604020202020204" pitchFamily="34" charset="0"/>
                <a:cs typeface="Arial" panose="020B0604020202020204" pitchFamily="34" charset="0"/>
              </a:rPr>
              <a:t>, derefter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 for at skifte fra et niveau til et næste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For at gå tilbage i tekst-niveauer,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brug </a:t>
            </a:r>
            <a:r>
              <a:rPr lang="da-DK" altLang="da-DK" sz="900" b="1" noProof="1">
                <a:solidFill>
                  <a:prstClr val="black"/>
                </a:solidFill>
                <a:latin typeface="Arial" panose="020B0604020202020204" pitchFamily="34" charset="0"/>
                <a:cs typeface="Arial" panose="020B0604020202020204" pitchFamily="34" charset="0"/>
              </a:rPr>
              <a:t>SHIFT+TAB</a:t>
            </a: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Alternativt kan </a:t>
            </a:r>
            <a:br>
              <a:rPr lang="da-DK" altLang="da-DK" sz="900" noProof="1">
                <a:solidFill>
                  <a:prstClr val="black"/>
                </a:solidFill>
                <a:latin typeface="Arial" panose="020B0604020202020204" pitchFamily="34" charset="0"/>
                <a:cs typeface="Arial" panose="020B0604020202020204" pitchFamily="34" charset="0"/>
              </a:rPr>
            </a:br>
            <a:r>
              <a:rPr lang="da-DK" altLang="da-DK" sz="900" b="1" noProof="1">
                <a:solidFill>
                  <a:prstClr val="black"/>
                </a:solidFill>
                <a:latin typeface="Arial" panose="020B0604020202020204" pitchFamily="34" charset="0"/>
                <a:cs typeface="Arial" panose="020B0604020202020204" pitchFamily="34" charset="0"/>
              </a:rPr>
              <a:t>Forøg</a:t>
            </a:r>
            <a:r>
              <a:rPr lang="da-DK" altLang="da-DK" sz="900" noProof="1">
                <a:solidFill>
                  <a:prstClr val="black"/>
                </a:solidFill>
                <a:latin typeface="Arial" panose="020B0604020202020204" pitchFamily="34" charset="0"/>
                <a:cs typeface="Arial" panose="020B0604020202020204" pitchFamily="34" charset="0"/>
              </a:rPr>
              <a:t> og </a:t>
            </a:r>
            <a:r>
              <a:rPr lang="da-DK" altLang="da-DK" sz="900" b="1" noProof="1">
                <a:solidFill>
                  <a:prstClr val="black"/>
                </a:solidFill>
                <a:latin typeface="Arial" panose="020B0604020202020204" pitchFamily="34" charset="0"/>
                <a:cs typeface="Arial" panose="020B0604020202020204" pitchFamily="34" charset="0"/>
              </a:rPr>
              <a:t>Formindsk</a:t>
            </a:r>
            <a:r>
              <a:rPr lang="da-DK" altLang="da-DK" sz="900" noProof="1">
                <a:solidFill>
                  <a:prstClr val="black"/>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Brug layouts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Hjem</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Klik på menupunktet </a:t>
            </a:r>
            <a:r>
              <a:rPr lang="da-DK" altLang="da-DK" sz="900" b="1" noProof="1">
                <a:solidFill>
                  <a:prstClr val="black"/>
                </a:solidFill>
                <a:latin typeface="Arial" panose="020B0604020202020204" pitchFamily="34" charset="0"/>
                <a:cs typeface="Arial" panose="020B0604020202020204" pitchFamily="34" charset="0"/>
              </a:rPr>
              <a:t>Nyt Slide </a:t>
            </a:r>
            <a:r>
              <a:rPr lang="da-DK" altLang="da-DK" sz="900" noProof="1">
                <a:solidFill>
                  <a:prstClr val="black"/>
                </a:solidFill>
                <a:latin typeface="Arial" panose="020B0604020202020204" pitchFamily="34" charset="0"/>
                <a:cs typeface="Arial" panose="020B0604020202020204" pitchFamily="34" charset="0"/>
              </a:rPr>
              <a:t>for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at indsætte nyt slide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Layout</a:t>
            </a:r>
            <a:r>
              <a:rPr lang="da-DK" altLang="da-DK" sz="900" noProof="1">
                <a:solidFill>
                  <a:prstClr val="black"/>
                </a:solidFill>
                <a:latin typeface="Arial" panose="020B0604020202020204" pitchFamily="34" charset="0"/>
                <a:cs typeface="Arial" panose="020B0604020202020204" pitchFamily="34" charset="0"/>
              </a:rPr>
              <a:t> for at ændre dit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nuværende layout til et alternativt</a:t>
            </a:r>
          </a:p>
          <a:p>
            <a:pPr>
              <a:spcBef>
                <a:spcPts val="1200"/>
              </a:spcBef>
              <a:spcAft>
                <a:spcPts val="600"/>
              </a:spcAft>
              <a:buClr>
                <a:srgbClr val="C8102E"/>
              </a:buClr>
              <a:buFont typeface="+mj-lt"/>
              <a:buNone/>
              <a:defRPr/>
            </a:pPr>
            <a:r>
              <a:rPr lang="da-DK" sz="1000" b="1" noProof="1">
                <a:solidFill>
                  <a:prstClr val="black"/>
                </a:solidFill>
                <a:latin typeface="Arial" panose="020B0604020202020204" pitchFamily="34" charset="0"/>
                <a:cs typeface="Arial" panose="020B0604020202020204" pitchFamily="34" charset="0"/>
              </a:rPr>
              <a:t>Nulstil slide</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Hjem</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Nulstil</a:t>
            </a:r>
            <a:r>
              <a:rPr lang="da-DK" altLang="da-DK" sz="900" noProof="1">
                <a:solidFill>
                  <a:prstClr val="black"/>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buClr>
                <a:srgbClr val="C8102E"/>
              </a:buClr>
              <a:defRPr/>
            </a:pP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240"/>
              </a:spcAft>
              <a:buClr>
                <a:srgbClr val="C8102E"/>
              </a:buClr>
              <a:defRPr/>
            </a:pPr>
            <a:endParaRPr lang="da-DK" sz="900" noProof="1">
              <a:solidFill>
                <a:prstClr val="black"/>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535" y="1833789"/>
            <a:ext cx="2160799" cy="258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Indsæt billede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På slides med billedpladsholder,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klik på ikonet og vælg </a:t>
            </a:r>
            <a:r>
              <a:rPr lang="da-DK" altLang="da-DK" sz="900" b="1" noProof="1">
                <a:solidFill>
                  <a:prstClr val="black"/>
                </a:solidFill>
                <a:latin typeface="Arial" panose="020B0604020202020204" pitchFamily="34" charset="0"/>
                <a:cs typeface="Arial" panose="020B0604020202020204" pitchFamily="34" charset="0"/>
              </a:rPr>
              <a:t>Indsæt</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Beskær billede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a:t>
            </a:r>
            <a:r>
              <a:rPr lang="da-DK" altLang="da-DK" sz="900" b="1" noProof="1">
                <a:solidFill>
                  <a:prstClr val="black"/>
                </a:solidFill>
                <a:latin typeface="Arial" panose="020B0604020202020204" pitchFamily="34" charset="0"/>
                <a:cs typeface="Arial" panose="020B0604020202020204" pitchFamily="34" charset="0"/>
              </a:rPr>
              <a:t>Beskær</a:t>
            </a:r>
            <a:r>
              <a:rPr lang="da-DK" altLang="da-DK" sz="900" noProof="1">
                <a:solidFill>
                  <a:prstClr val="black"/>
                </a:solidFill>
                <a:latin typeface="Arial" panose="020B0604020202020204" pitchFamily="34" charset="0"/>
                <a:cs typeface="Arial" panose="020B0604020202020204" pitchFamily="34" charset="0"/>
              </a:rPr>
              <a:t> for at ændre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billedets fokus/størrelse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Ønsker du at skalere billedet, så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hold </a:t>
            </a:r>
            <a:r>
              <a:rPr lang="da-DK" altLang="da-DK" sz="900" b="1" noProof="1">
                <a:solidFill>
                  <a:prstClr val="black"/>
                </a:solidFill>
                <a:latin typeface="Arial" panose="020B0604020202020204" pitchFamily="34" charset="0"/>
                <a:cs typeface="Arial" panose="020B0604020202020204" pitchFamily="34" charset="0"/>
              </a:rPr>
              <a:t>SHIFT</a:t>
            </a:r>
            <a:r>
              <a:rPr lang="da-DK" altLang="da-DK" sz="900" noProof="1">
                <a:solidFill>
                  <a:prstClr val="black"/>
                </a:solidFill>
                <a:latin typeface="Arial" panose="020B0604020202020204" pitchFamily="34" charset="0"/>
                <a:cs typeface="Arial" panose="020B0604020202020204" pitchFamily="34" charset="0"/>
              </a:rPr>
              <a:t>-knappen nede, mens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du trækker i billedets hjørner</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Tips: </a:t>
            </a:r>
            <a:r>
              <a:rPr lang="da-DK" altLang="da-DK" sz="900" noProof="1">
                <a:solidFill>
                  <a:prstClr val="black"/>
                </a:solidFill>
                <a:latin typeface="Arial" panose="020B0604020202020204" pitchFamily="34" charset="0"/>
                <a:cs typeface="Arial" panose="020B0604020202020204" pitchFamily="34" charset="0"/>
              </a:rPr>
              <a:t>Hvis du sletter billedet og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indsætter et nyt, kan billedet lægge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prstClr val="black"/>
                </a:solidFill>
                <a:latin typeface="Arial" panose="020B0604020202020204" pitchFamily="34" charset="0"/>
                <a:cs typeface="Arial" panose="020B0604020202020204" pitchFamily="34" charset="0"/>
              </a:rPr>
              <a:t>Placer bagest</a:t>
            </a:r>
          </a:p>
        </p:txBody>
      </p:sp>
      <p:sp>
        <p:nvSpPr>
          <p:cNvPr id="25" name="Text Box 4"/>
          <p:cNvSpPr txBox="1">
            <a:spLocks noChangeArrowheads="1"/>
          </p:cNvSpPr>
          <p:nvPr userDrawn="1"/>
        </p:nvSpPr>
        <p:spPr bwMode="auto">
          <a:xfrm>
            <a:off x="7925241" y="1815928"/>
            <a:ext cx="2358243" cy="369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For at justere sidenummerering, </a:t>
            </a:r>
            <a:br>
              <a:rPr lang="da-DK" sz="1000" b="1" noProof="1">
                <a:solidFill>
                  <a:prstClr val="black"/>
                </a:solidFill>
                <a:latin typeface="Arial" panose="020B0604020202020204" pitchFamily="34" charset="0"/>
                <a:cs typeface="Arial" panose="020B0604020202020204" pitchFamily="34" charset="0"/>
              </a:rPr>
            </a:br>
            <a:r>
              <a:rPr lang="da-DK" sz="1000" b="1" noProof="1">
                <a:solidFill>
                  <a:prstClr val="black"/>
                </a:solidFill>
                <a:latin typeface="Arial" panose="020B0604020202020204" pitchFamily="34" charset="0"/>
                <a:cs typeface="Arial" panose="020B0604020202020204" pitchFamily="34" charset="0"/>
              </a:rPr>
              <a:t>dato og sidefod</a:t>
            </a:r>
          </a:p>
          <a:p>
            <a:pPr marL="0" indent="0" eaLnBrk="1" hangingPunct="1">
              <a:lnSpc>
                <a:spcPct val="100000"/>
              </a:lnSpc>
              <a:spcAft>
                <a:spcPts val="600"/>
              </a:spcAft>
              <a:buClrTx/>
              <a:buFontTx/>
              <a:buNone/>
              <a:defRPr/>
            </a:pPr>
            <a:r>
              <a:rPr lang="da-DK" altLang="da-DK" sz="900" noProof="1">
                <a:solidFill>
                  <a:prstClr val="black"/>
                </a:solidFill>
                <a:latin typeface="Arial" panose="020B0604020202020204" pitchFamily="34" charset="0"/>
                <a:cs typeface="Arial" panose="020B0604020202020204" pitchFamily="34" charset="0"/>
              </a:rPr>
              <a:t>Gør dette som det sidste i din præsentation, så det slår igennem på alle slides</a:t>
            </a: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Indsæt</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Klik </a:t>
            </a:r>
            <a:r>
              <a:rPr lang="da-DK" altLang="da-DK" sz="900" b="1" noProof="1">
                <a:solidFill>
                  <a:prstClr val="black"/>
                </a:solidFill>
                <a:latin typeface="Arial" panose="020B0604020202020204" pitchFamily="34" charset="0"/>
                <a:cs typeface="Arial" panose="020B0604020202020204" pitchFamily="34" charset="0"/>
              </a:rPr>
              <a:t>Sidehoved og Sidef</a:t>
            </a:r>
            <a:r>
              <a:rPr lang="da-DK" altLang="da-DK" sz="900" noProof="1">
                <a:solidFill>
                  <a:prstClr val="black"/>
                </a:solidFill>
                <a:latin typeface="Arial" panose="020B0604020202020204" pitchFamily="34" charset="0"/>
                <a:cs typeface="Arial" panose="020B0604020202020204" pitchFamily="34" charset="0"/>
              </a:rPr>
              <a:t>od</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(indtast evt. tekst i sidefod)</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Anvend på alle </a:t>
            </a:r>
            <a:r>
              <a:rPr lang="da-DK" altLang="da-DK" sz="900" noProof="1">
                <a:solidFill>
                  <a:prstClr val="black"/>
                </a:solidFill>
                <a:latin typeface="Arial" panose="020B0604020202020204" pitchFamily="34" charset="0"/>
                <a:cs typeface="Arial" panose="020B0604020202020204" pitchFamily="34" charset="0"/>
              </a:rPr>
              <a:t>eller </a:t>
            </a:r>
            <a:r>
              <a:rPr lang="da-DK" altLang="da-DK" sz="900" b="1" noProof="1">
                <a:solidFill>
                  <a:prstClr val="black"/>
                </a:solidFill>
                <a:latin typeface="Arial" panose="020B0604020202020204" pitchFamily="34" charset="0"/>
                <a:cs typeface="Arial" panose="020B0604020202020204" pitchFamily="34" charset="0"/>
              </a:rPr>
              <a:t>Anvend</a:t>
            </a:r>
            <a:r>
              <a:rPr lang="da-DK" altLang="da-DK" sz="900" noProof="1">
                <a:solidFill>
                  <a:prstClr val="black"/>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Hjælpelinjer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For at se hjælpelinjer</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Vis </a:t>
            </a:r>
            <a:r>
              <a:rPr lang="da-DK" altLang="da-DK" sz="900" noProof="1">
                <a:solidFill>
                  <a:prstClr val="black"/>
                </a:solidFill>
                <a:latin typeface="Arial" panose="020B0604020202020204" pitchFamily="34" charset="0"/>
                <a:cs typeface="Arial" panose="020B0604020202020204" pitchFamily="34" charset="0"/>
              </a:rPr>
              <a:t>og sæt hak ved </a:t>
            </a:r>
            <a:r>
              <a:rPr lang="da-DK" altLang="da-DK" sz="900" b="1" noProof="1">
                <a:solidFill>
                  <a:prstClr val="black"/>
                </a:solidFill>
                <a:latin typeface="Arial" panose="020B0604020202020204" pitchFamily="34" charset="0"/>
                <a:cs typeface="Arial" panose="020B0604020202020204" pitchFamily="34" charset="0"/>
              </a:rPr>
              <a:t>Hjælpelinjer</a:t>
            </a:r>
          </a:p>
          <a:p>
            <a:pPr eaLnBrk="1" hangingPunct="1">
              <a:spcAft>
                <a:spcPts val="600"/>
              </a:spcAft>
              <a:buClr>
                <a:srgbClr val="C8102E"/>
              </a:buClr>
              <a:defRPr/>
            </a:pP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Tips: Alt + F9 </a:t>
            </a:r>
            <a:r>
              <a:rPr lang="da-DK" altLang="da-DK" sz="900" noProof="1">
                <a:solidFill>
                  <a:prstClr val="black"/>
                </a:solidFill>
                <a:latin typeface="Arial" panose="020B0604020202020204" pitchFamily="34" charset="0"/>
                <a:cs typeface="Arial" panose="020B0604020202020204" pitchFamily="34" charset="0"/>
              </a:rPr>
              <a:t>for hurtig visning af hjælpelinjer</a:t>
            </a:r>
          </a:p>
          <a:p>
            <a:pPr eaLnBrk="1" hangingPunct="1">
              <a:spcAft>
                <a:spcPts val="600"/>
              </a:spcAft>
              <a:buClr>
                <a:srgbClr val="C8102E"/>
              </a:buClr>
              <a:defRPr/>
            </a:pPr>
            <a:endParaRPr lang="da-DK" altLang="da-DK" sz="900" noProof="1">
              <a:solidFill>
                <a:prstClr val="black"/>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877130"/>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510" y="3538601"/>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208262"/>
            <a:ext cx="593368" cy="192211"/>
          </a:xfrm>
          <a:prstGeom prst="rect">
            <a:avLst/>
          </a:prstGeom>
        </p:spPr>
      </p:pic>
      <p:pic>
        <p:nvPicPr>
          <p:cNvPr id="24" name="4 Nulstil"/>
          <p:cNvPicPr>
            <a:picLocks noChangeAspect="1"/>
          </p:cNvPicPr>
          <p:nvPr userDrawn="1"/>
        </p:nvPicPr>
        <p:blipFill>
          <a:blip r:embed="rId4"/>
          <a:stretch>
            <a:fillRect/>
          </a:stretch>
        </p:blipFill>
        <p:spPr>
          <a:xfrm>
            <a:off x="2702678" y="5318642"/>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425732"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406348" y="2748473"/>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384080" y="3242463"/>
            <a:ext cx="359695" cy="335309"/>
          </a:xfrm>
          <a:prstGeom prst="rect">
            <a:avLst/>
          </a:prstGeom>
        </p:spPr>
      </p:pic>
    </p:spTree>
    <p:extLst>
      <p:ext uri="{BB962C8B-B14F-4D97-AF65-F5344CB8AC3E}">
        <p14:creationId xmlns:p14="http://schemas.microsoft.com/office/powerpoint/2010/main" val="40345202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1710E-14EE-4A74-B414-7B86406B97E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2C2E7BD-8812-483C-8F29-B74A21A93002}"/>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578AAA1-CEEE-48EF-A24D-00E3B7D42D1D}"/>
              </a:ext>
            </a:extLst>
          </p:cNvPr>
          <p:cNvSpPr>
            <a:spLocks noGrp="1"/>
          </p:cNvSpPr>
          <p:nvPr>
            <p:ph type="dt" sz="half" idx="10"/>
          </p:nvPr>
        </p:nvSpPr>
        <p:spPr/>
        <p:txBody>
          <a:bodyPr/>
          <a:lstStyle/>
          <a:p>
            <a:pPr>
              <a:buClr>
                <a:srgbClr val="C8102E"/>
              </a:buClr>
            </a:pPr>
            <a:fld id="{B17C828B-70CB-4E4A-851A-689BDE84A3C6}" type="datetimeFigureOut">
              <a:rPr lang="da-DK" smtClean="0">
                <a:solidFill>
                  <a:prstClr val="black">
                    <a:tint val="75000"/>
                  </a:prstClr>
                </a:solidFill>
              </a:rPr>
              <a:pPr>
                <a:buClr>
                  <a:srgbClr val="C8102E"/>
                </a:buClr>
              </a:pPr>
              <a:t>19-01-2022</a:t>
            </a:fld>
            <a:endParaRPr lang="da-DK">
              <a:solidFill>
                <a:prstClr val="black">
                  <a:tint val="75000"/>
                </a:prstClr>
              </a:solidFill>
            </a:endParaRPr>
          </a:p>
        </p:txBody>
      </p:sp>
      <p:sp>
        <p:nvSpPr>
          <p:cNvPr id="5" name="Pladsholder til sidefod 4">
            <a:extLst>
              <a:ext uri="{FF2B5EF4-FFF2-40B4-BE49-F238E27FC236}">
                <a16:creationId xmlns:a16="http://schemas.microsoft.com/office/drawing/2014/main" id="{97CBA5F8-F04D-4239-9549-6DBE01BE638F}"/>
              </a:ext>
            </a:extLst>
          </p:cNvPr>
          <p:cNvSpPr>
            <a:spLocks noGrp="1"/>
          </p:cNvSpPr>
          <p:nvPr>
            <p:ph type="ftr" sz="quarter" idx="11"/>
          </p:nvPr>
        </p:nvSpPr>
        <p:spPr/>
        <p:txBody>
          <a:bodyPr/>
          <a:lstStyle/>
          <a:p>
            <a:pPr>
              <a:buClr>
                <a:srgbClr val="C8102E"/>
              </a:buClr>
            </a:pPr>
            <a:endParaRPr lang="da-DK">
              <a:solidFill>
                <a:prstClr val="black">
                  <a:tint val="75000"/>
                </a:prstClr>
              </a:solidFill>
            </a:endParaRPr>
          </a:p>
        </p:txBody>
      </p:sp>
      <p:sp>
        <p:nvSpPr>
          <p:cNvPr id="6" name="Pladsholder til slidenummer 5">
            <a:extLst>
              <a:ext uri="{FF2B5EF4-FFF2-40B4-BE49-F238E27FC236}">
                <a16:creationId xmlns:a16="http://schemas.microsoft.com/office/drawing/2014/main" id="{F2FA419A-6386-465D-AE1B-538A47DFE8DF}"/>
              </a:ext>
            </a:extLst>
          </p:cNvPr>
          <p:cNvSpPr>
            <a:spLocks noGrp="1"/>
          </p:cNvSpPr>
          <p:nvPr>
            <p:ph type="sldNum" sz="quarter" idx="12"/>
          </p:nvPr>
        </p:nvSpPr>
        <p:spPr/>
        <p:txBody>
          <a:bodyPr/>
          <a:lstStyle/>
          <a:p>
            <a:pPr>
              <a:buClr>
                <a:srgbClr val="C8102E"/>
              </a:buClr>
            </a:pPr>
            <a:fld id="{3A229CBB-5B74-4B10-A1EC-FEEBF61139CC}" type="slidenum">
              <a:rPr lang="da-DK" smtClean="0">
                <a:solidFill>
                  <a:prstClr val="black">
                    <a:tint val="75000"/>
                  </a:prstClr>
                </a:solidFill>
              </a:rPr>
              <a:pPr>
                <a:buClr>
                  <a:srgbClr val="C8102E"/>
                </a:buClr>
              </a:pPr>
              <a:t>‹nr.›</a:t>
            </a:fld>
            <a:endParaRPr lang="da-DK">
              <a:solidFill>
                <a:prstClr val="black">
                  <a:tint val="75000"/>
                </a:prstClr>
              </a:solidFill>
            </a:endParaRPr>
          </a:p>
        </p:txBody>
      </p:sp>
    </p:spTree>
    <p:extLst>
      <p:ext uri="{BB962C8B-B14F-4D97-AF65-F5344CB8AC3E}">
        <p14:creationId xmlns:p14="http://schemas.microsoft.com/office/powerpoint/2010/main" val="2847552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 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4" y="2051999"/>
            <a:ext cx="7420879"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r>
              <a:rPr lang="da-DK" noProof="0" smtClean="0"/>
              <a:t>Seksuel chikane - Forekomst, konsekvenser og forebyggelse</a:t>
            </a:r>
            <a:endParaRPr lang="da-DK" noProof="0" dirty="0"/>
          </a:p>
        </p:txBody>
      </p:sp>
      <p:sp>
        <p:nvSpPr>
          <p:cNvPr id="6" name="Slide Number Placeholder 5"/>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8" name="Text Placeholder 20">
            <a:extLst>
              <a:ext uri="{FF2B5EF4-FFF2-40B4-BE49-F238E27FC236}">
                <a16:creationId xmlns:a16="http://schemas.microsoft.com/office/drawing/2014/main" id="{F5C50BA5-F381-447A-A5C2-DE11561DBB25}"/>
              </a:ext>
            </a:extLst>
          </p:cNvPr>
          <p:cNvSpPr>
            <a:spLocks noGrp="1"/>
          </p:cNvSpPr>
          <p:nvPr>
            <p:ph type="body" sz="quarter" idx="16" hasCustomPrompt="1"/>
          </p:nvPr>
        </p:nvSpPr>
        <p:spPr>
          <a:xfrm>
            <a:off x="8208000" y="2051999"/>
            <a:ext cx="3549597" cy="1607495"/>
          </a:xfrm>
          <a:solidFill>
            <a:schemeClr val="tx2"/>
          </a:solidFill>
        </p:spPr>
        <p:txBody>
          <a:bodyPr lIns="216000" tIns="216000" rIns="216000" bIns="216000"/>
          <a:lstStyle>
            <a:lvl1pPr marL="0" indent="0">
              <a:buClr>
                <a:schemeClr val="bg1"/>
              </a:buClr>
              <a:buFont typeface="Calibri" panose="020F0502020204030204" pitchFamily="34" charset="0"/>
              <a:buChar char="​"/>
              <a:defRPr sz="4400" b="1">
                <a:solidFill>
                  <a:schemeClr val="bg1"/>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56%</a:t>
            </a:r>
          </a:p>
          <a:p>
            <a:pPr lvl="1"/>
            <a:r>
              <a:rPr lang="da-DK" dirty="0"/>
              <a:t>Second </a:t>
            </a:r>
            <a:r>
              <a:rPr lang="da-DK" dirty="0" err="1"/>
              <a:t>level</a:t>
            </a:r>
            <a:endParaRPr lang="da-DK" dirty="0"/>
          </a:p>
        </p:txBody>
      </p:sp>
      <p:sp>
        <p:nvSpPr>
          <p:cNvPr id="30" name="Date_DateCustomA" hidden="1">
            <a:extLst>
              <a:ext uri="{FF2B5EF4-FFF2-40B4-BE49-F238E27FC236}">
                <a16:creationId xmlns:a16="http://schemas.microsoft.com/office/drawing/2014/main" id="{D3897813-E321-452C-B280-9AE7127CDBE7}"/>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10" name="Subtitle 2">
            <a:extLst>
              <a:ext uri="{FF2B5EF4-FFF2-40B4-BE49-F238E27FC236}">
                <a16:creationId xmlns:a16="http://schemas.microsoft.com/office/drawing/2014/main" id="{8D0F0542-3174-4669-BF1C-AC0ADE13A9E4}"/>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
        <p:nvSpPr>
          <p:cNvPr id="12" name="Text Placeholder 20">
            <a:extLst>
              <a:ext uri="{FF2B5EF4-FFF2-40B4-BE49-F238E27FC236}">
                <a16:creationId xmlns:a16="http://schemas.microsoft.com/office/drawing/2014/main" id="{5C262016-37C5-41B6-8FC4-E5614F7A543C}"/>
              </a:ext>
            </a:extLst>
          </p:cNvPr>
          <p:cNvSpPr>
            <a:spLocks noGrp="1"/>
          </p:cNvSpPr>
          <p:nvPr>
            <p:ph type="body" sz="quarter" idx="19"/>
          </p:nvPr>
        </p:nvSpPr>
        <p:spPr>
          <a:xfrm>
            <a:off x="8208000" y="3853148"/>
            <a:ext cx="3549597" cy="1607495"/>
          </a:xfrm>
          <a:solidFill>
            <a:schemeClr val="accent2"/>
          </a:solidFill>
        </p:spPr>
        <p:txBody>
          <a:bodyPr lIns="216000" tIns="216000" rIns="216000" bIns="216000"/>
          <a:lstStyle>
            <a:lvl1pPr marL="0" indent="0">
              <a:buClr>
                <a:schemeClr val="bg1"/>
              </a:buClr>
              <a:buFont typeface="Calibri" panose="020F0502020204030204" pitchFamily="34" charset="0"/>
              <a:buChar char="​"/>
              <a:defRPr sz="1600" b="0">
                <a:solidFill>
                  <a:schemeClr val="tx2"/>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Klik for at redigere i master</a:t>
            </a:r>
          </a:p>
        </p:txBody>
      </p:sp>
    </p:spTree>
    <p:extLst>
      <p:ext uri="{BB962C8B-B14F-4D97-AF65-F5344CB8AC3E}">
        <p14:creationId xmlns:p14="http://schemas.microsoft.com/office/powerpoint/2010/main" val="140701047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lvl1pPr>
          </a:lstStyle>
          <a:p>
            <a:r>
              <a:rPr lang="da-DK" noProof="0"/>
              <a:t>Klik for at redigere i master</a:t>
            </a:r>
            <a:endParaRPr lang="da-DK" noProof="0"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noProof="0"/>
              <a:t>Klik for at redigere i master</a:t>
            </a:r>
            <a:endParaRPr lang="da-DK" noProof="0"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tx2"/>
                </a:solidFill>
              </a:defRPr>
            </a:lvl1pPr>
          </a:lstStyle>
          <a:p>
            <a:pPr>
              <a:buClr>
                <a:srgbClr val="C8102E"/>
              </a:buClr>
            </a:pPr>
            <a:endParaRPr lang="da-DK" dirty="0">
              <a:solidFill>
                <a:srgbClr val="003087"/>
              </a:solidFill>
            </a:endParaRPr>
          </a:p>
        </p:txBody>
      </p:sp>
      <p:sp>
        <p:nvSpPr>
          <p:cNvPr id="5" name="FLD_PresentationTitle" hidden="1"/>
          <p:cNvSpPr>
            <a:spLocks noGrp="1"/>
          </p:cNvSpPr>
          <p:nvPr>
            <p:ph type="ftr" sz="quarter" idx="11"/>
          </p:nvPr>
        </p:nvSpPr>
        <p:spPr>
          <a:xfrm>
            <a:off x="0" y="6977369"/>
            <a:ext cx="0" cy="0"/>
          </a:xfrm>
        </p:spPr>
        <p:txBody>
          <a:bodyPr/>
          <a:lstStyle>
            <a:lvl1pPr algn="l">
              <a:defRPr sz="100">
                <a:solidFill>
                  <a:schemeClr val="bg1"/>
                </a:solidFill>
              </a:defRPr>
            </a:lvl1pPr>
          </a:lstStyle>
          <a:p>
            <a:pPr>
              <a:buClr>
                <a:srgbClr val="C8102E"/>
              </a:buClr>
            </a:pPr>
            <a:r>
              <a:rPr lang="da-DK" dirty="0">
                <a:solidFill>
                  <a:prstClr val="white"/>
                </a:solidFill>
              </a:rPr>
              <a:t>Præsentationstitel</a:t>
            </a:r>
          </a:p>
        </p:txBody>
      </p:sp>
      <p:sp>
        <p:nvSpPr>
          <p:cNvPr id="6" name="Slide Number Placeholder 5" hidden="1"/>
          <p:cNvSpPr>
            <a:spLocks noGrp="1"/>
          </p:cNvSpPr>
          <p:nvPr>
            <p:ph type="sldNum" sz="quarter" idx="12"/>
          </p:nvPr>
        </p:nvSpPr>
        <p:spPr>
          <a:xfrm>
            <a:off x="0" y="6977369"/>
            <a:ext cx="0" cy="0"/>
          </a:xfrm>
        </p:spPr>
        <p:txBody>
          <a:bodyPr/>
          <a:lstStyle>
            <a:lvl1pPr algn="l">
              <a:defRPr sz="100">
                <a:solidFill>
                  <a:schemeClr val="bg1"/>
                </a:solidFill>
              </a:defRPr>
            </a:lvl1pPr>
          </a:lstStyle>
          <a:p>
            <a:pPr>
              <a:buClr>
                <a:srgbClr val="C8102E"/>
              </a:buClr>
            </a:pPr>
            <a:fld id="{24C8C45C-947F-4981-8B3F-4F32E973C901}" type="slidenum">
              <a:rPr lang="da-DK" smtClean="0">
                <a:solidFill>
                  <a:prstClr val="white"/>
                </a:solidFill>
              </a:rPr>
              <a:pPr>
                <a:buClr>
                  <a:srgbClr val="C8102E"/>
                </a:buClr>
              </a:pPr>
              <a:t>‹nr.›</a:t>
            </a:fld>
            <a:endParaRPr lang="da-DK" dirty="0">
              <a:solidFill>
                <a:prstClr val="white"/>
              </a:solidFill>
            </a:endParaRPr>
          </a:p>
        </p:txBody>
      </p:sp>
      <p:sp>
        <p:nvSpPr>
          <p:cNvPr id="9" name="Rectangle 8">
            <a:extLst>
              <a:ext uri="{FF2B5EF4-FFF2-40B4-BE49-F238E27FC236}">
                <a16:creationId xmlns:a16="http://schemas.microsoft.com/office/drawing/2014/main" id="{1D4461DC-8B44-4DE3-AEA0-5049A880ECDD}"/>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a:solidFill>
                <a:prstClr val="white"/>
              </a:solidFill>
            </a:endParaRPr>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lvl1pPr>
            <a:lvl2pPr marL="216000" indent="0">
              <a:buNone/>
              <a:defRPr sz="950"/>
            </a:lvl2pPr>
            <a:lvl3pPr>
              <a:buNone/>
              <a:defRPr sz="950"/>
            </a:lvl3pPr>
            <a:lvl4pPr>
              <a:buNone/>
              <a:defRPr sz="950"/>
            </a:lvl4pPr>
            <a:lvl5pPr>
              <a:buNone/>
              <a:defRPr sz="950"/>
            </a:lvl5pPr>
          </a:lstStyle>
          <a:p>
            <a:pPr lvl="0"/>
            <a:r>
              <a:rPr lang="da-DK" noProof="0"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lvl1pPr>
            <a:lvl2pPr marL="216000" indent="0">
              <a:buNone/>
              <a:defRPr sz="950"/>
            </a:lvl2pPr>
            <a:lvl3pPr>
              <a:buNone/>
              <a:defRPr sz="950"/>
            </a:lvl3pPr>
            <a:lvl4pPr>
              <a:buNone/>
              <a:defRPr sz="950"/>
            </a:lvl4pPr>
            <a:lvl5pPr>
              <a:buNone/>
              <a:defRPr sz="950"/>
            </a:lvl5pPr>
          </a:lstStyle>
          <a:p>
            <a:pPr lvl="0"/>
            <a:r>
              <a:rPr lang="da-DK" noProof="0" dirty="0"/>
              <a:t>Navn Navnesen</a:t>
            </a:r>
          </a:p>
        </p:txBody>
      </p:sp>
      <p:pic>
        <p:nvPicPr>
          <p:cNvPr id="1026" name="Picture 2" descr="C:\Users\ibl\Desktop\PP skabelon\LOGOER\Det Nationale Forskingscenter for Arbejdsmilj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6431" y="262800"/>
            <a:ext cx="2787589" cy="124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5253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el og bille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8C3E4E-BBDD-48E9-8B71-E6059F1139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10" name="Picture Placeholder 9">
            <a:extLst>
              <a:ext uri="{FF2B5EF4-FFF2-40B4-BE49-F238E27FC236}">
                <a16:creationId xmlns:a16="http://schemas.microsoft.com/office/drawing/2014/main" id="{14452CA0-426F-4CB6-9FD6-95786A854BFF}"/>
              </a:ext>
            </a:extLst>
          </p:cNvPr>
          <p:cNvSpPr>
            <a:spLocks noGrp="1"/>
          </p:cNvSpPr>
          <p:nvPr>
            <p:ph type="pic" sz="quarter" idx="21" hasCustomPrompt="1"/>
          </p:nvPr>
        </p:nvSpPr>
        <p:spPr>
          <a:xfrm>
            <a:off x="0" y="0"/>
            <a:ext cx="12192000" cy="6858000"/>
          </a:xfrm>
        </p:spPr>
        <p:txBody>
          <a:bodyPr lIns="0" tIns="1620000"/>
          <a:lstStyle>
            <a:lvl1pPr marL="0" indent="0" algn="ctr">
              <a:buNone/>
              <a:defRPr>
                <a:solidFill>
                  <a:schemeClr val="bg1"/>
                </a:solidFill>
              </a:defRPr>
            </a:lvl1pPr>
          </a:lstStyle>
          <a:p>
            <a:r>
              <a:rPr lang="da-DK"/>
              <a:t>Marker baggrund for indsætte billede</a:t>
            </a:r>
            <a:endParaRPr lang="da-DK" dirty="0"/>
          </a:p>
        </p:txBody>
      </p:sp>
      <p:sp>
        <p:nvSpPr>
          <p:cNvPr id="32" name="Rectangle 31">
            <a:extLst>
              <a:ext uri="{FF2B5EF4-FFF2-40B4-BE49-F238E27FC236}">
                <a16:creationId xmlns:a16="http://schemas.microsoft.com/office/drawing/2014/main" id="{3443C751-657A-44C9-873F-498B6CC2FDE1}"/>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9" name="Text Placeholder 8">
            <a:extLst>
              <a:ext uri="{FF2B5EF4-FFF2-40B4-BE49-F238E27FC236}">
                <a16:creationId xmlns:a16="http://schemas.microsoft.com/office/drawing/2014/main" id="{E2FE88B3-205D-4832-9530-76BB01F70811}"/>
              </a:ext>
            </a:extLst>
          </p:cNvPr>
          <p:cNvSpPr>
            <a:spLocks noGrp="1"/>
          </p:cNvSpPr>
          <p:nvPr>
            <p:ph type="body" sz="quarter" idx="17"/>
          </p:nvPr>
        </p:nvSpPr>
        <p:spPr>
          <a:xfrm>
            <a:off x="434399" y="0"/>
            <a:ext cx="11328976" cy="262800"/>
          </a:xfrm>
          <a:solidFill>
            <a:schemeClr val="accent3"/>
          </a:solidFill>
        </p:spPr>
        <p:txBody>
          <a:bodyPr/>
          <a:lstStyle>
            <a:lvl1pPr marL="0" indent="0">
              <a:buNone/>
              <a:defRPr sz="100">
                <a:solidFill>
                  <a:schemeClr val="accent3"/>
                </a:solidFill>
              </a:defRPr>
            </a:lvl1pPr>
          </a:lstStyle>
          <a:p>
            <a:pPr lvl="0"/>
            <a:r>
              <a:rPr lang="da-DK"/>
              <a:t>Klik for at redigere i master</a:t>
            </a:r>
          </a:p>
        </p:txBody>
      </p:sp>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solidFill>
                  <a:schemeClr val="bg1"/>
                </a:solidFill>
              </a:defRPr>
            </a:lvl1pPr>
          </a:lstStyle>
          <a:p>
            <a:r>
              <a:rPr lang="da-DK"/>
              <a:t>Klik for at redigere i master</a:t>
            </a:r>
            <a:endParaRPr lang="da-DK"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solidFill>
                  <a:schemeClr val="bg1"/>
                </a:solidFill>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bg1"/>
                </a:solidFill>
              </a:defRPr>
            </a:lvl1pPr>
          </a:lstStyle>
          <a:p>
            <a:pPr>
              <a:buClr>
                <a:srgbClr val="C8102E"/>
              </a:buClr>
            </a:pPr>
            <a:endParaRPr lang="da-DK" dirty="0">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13" name="FLD_PresentationTitle" hidden="1">
            <a:extLst>
              <a:ext uri="{FF2B5EF4-FFF2-40B4-BE49-F238E27FC236}">
                <a16:creationId xmlns:a16="http://schemas.microsoft.com/office/drawing/2014/main" id="{C123D1A9-0767-483A-8225-65459EFEC53C}"/>
              </a:ext>
            </a:extLst>
          </p:cNvPr>
          <p:cNvSpPr>
            <a:spLocks noGrp="1"/>
          </p:cNvSpPr>
          <p:nvPr>
            <p:ph type="ftr" sz="quarter" idx="11"/>
          </p:nvPr>
        </p:nvSpPr>
        <p:spPr>
          <a:xfrm>
            <a:off x="0" y="6977369"/>
            <a:ext cx="0" cy="0"/>
          </a:xfrm>
        </p:spPr>
        <p:txBody>
          <a:bodyPr/>
          <a:lstStyle>
            <a:lvl1pPr algn="l">
              <a:defRPr sz="100">
                <a:solidFill>
                  <a:schemeClr val="bg1"/>
                </a:solidFill>
              </a:defRPr>
            </a:lvl1pPr>
          </a:lstStyle>
          <a:p>
            <a:pPr>
              <a:buClr>
                <a:srgbClr val="C8102E"/>
              </a:buClr>
            </a:pPr>
            <a:r>
              <a:rPr lang="da-DK" dirty="0">
                <a:solidFill>
                  <a:prstClr val="white"/>
                </a:solidFill>
              </a:rPr>
              <a:t>Præsentationstitel</a:t>
            </a:r>
          </a:p>
        </p:txBody>
      </p:sp>
      <p:sp>
        <p:nvSpPr>
          <p:cNvPr id="14" name="Slide Number Placeholder 5" hidden="1">
            <a:extLst>
              <a:ext uri="{FF2B5EF4-FFF2-40B4-BE49-F238E27FC236}">
                <a16:creationId xmlns:a16="http://schemas.microsoft.com/office/drawing/2014/main" id="{79797EBF-36A9-4B7E-9F87-8907DC9CBFAD}"/>
              </a:ext>
            </a:extLst>
          </p:cNvPr>
          <p:cNvSpPr>
            <a:spLocks noGrp="1"/>
          </p:cNvSpPr>
          <p:nvPr>
            <p:ph type="sldNum" sz="quarter" idx="12"/>
          </p:nvPr>
        </p:nvSpPr>
        <p:spPr>
          <a:xfrm>
            <a:off x="0" y="6977369"/>
            <a:ext cx="0" cy="0"/>
          </a:xfrm>
        </p:spPr>
        <p:txBody>
          <a:bodyPr/>
          <a:lstStyle>
            <a:lvl1pPr algn="l">
              <a:defRPr sz="100">
                <a:solidFill>
                  <a:schemeClr val="bg1"/>
                </a:solidFill>
              </a:defRPr>
            </a:lvl1pPr>
          </a:lstStyle>
          <a:p>
            <a:pPr>
              <a:buClr>
                <a:srgbClr val="C8102E"/>
              </a:buClr>
            </a:pPr>
            <a:fld id="{24C8C45C-947F-4981-8B3F-4F32E973C901}" type="slidenum">
              <a:rPr lang="da-DK" smtClean="0">
                <a:solidFill>
                  <a:prstClr val="white"/>
                </a:solidFill>
              </a:rPr>
              <a:pPr>
                <a:buClr>
                  <a:srgbClr val="C8102E"/>
                </a:buClr>
              </a:pPr>
              <a:t>‹nr.›</a:t>
            </a:fld>
            <a:endParaRPr lang="da-DK" dirty="0">
              <a:solidFill>
                <a:prstClr val="white"/>
              </a:solidFill>
            </a:endParaRPr>
          </a:p>
        </p:txBody>
      </p:sp>
      <p:sp>
        <p:nvSpPr>
          <p:cNvPr id="20" name="Text Placeholder 8">
            <a:extLst>
              <a:ext uri="{FF2B5EF4-FFF2-40B4-BE49-F238E27FC236}">
                <a16:creationId xmlns:a16="http://schemas.microsoft.com/office/drawing/2014/main" id="{E6FBC98D-49B7-4509-923D-45CFDF8C5A00}"/>
              </a:ext>
            </a:extLst>
          </p:cNvPr>
          <p:cNvSpPr>
            <a:spLocks noGrp="1"/>
          </p:cNvSpPr>
          <p:nvPr>
            <p:ph type="body" sz="quarter" idx="18"/>
          </p:nvPr>
        </p:nvSpPr>
        <p:spPr>
          <a:xfrm>
            <a:off x="434399" y="6595200"/>
            <a:ext cx="11328976" cy="262800"/>
          </a:xfrm>
          <a:solidFill>
            <a:schemeClr val="tx2"/>
          </a:solidFill>
        </p:spPr>
        <p:txBody>
          <a:bodyPr/>
          <a:lstStyle>
            <a:lvl1pPr marL="0" indent="0">
              <a:buNone/>
              <a:defRPr sz="100">
                <a:solidFill>
                  <a:schemeClr val="tx2"/>
                </a:solidFill>
              </a:defRPr>
            </a:lvl1pPr>
          </a:lstStyle>
          <a:p>
            <a:pPr lvl="0"/>
            <a:r>
              <a:rPr lang="da-DK"/>
              <a:t>Klik for at redigere i master</a:t>
            </a:r>
          </a:p>
        </p:txBody>
      </p:sp>
      <p:pic>
        <p:nvPicPr>
          <p:cNvPr id="2050" name="Picture 2" descr="C:\Users\ibl\Desktop\PP skabelon\LOGOER\Det Nationale Forskingscenter for Arbejdsmiljo_NEG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6632" y="145780"/>
            <a:ext cx="2826264" cy="125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3994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el og indhold A">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1" y="2052000"/>
            <a:ext cx="8748000"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_DateCustomA" hidden="1"/>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8" name="Rectangle 7" hidden="1">
            <a:extLst>
              <a:ext uri="{FF2B5EF4-FFF2-40B4-BE49-F238E27FC236}">
                <a16:creationId xmlns:a16="http://schemas.microsoft.com/office/drawing/2014/main" id="{B47D0394-8450-48E0-A2F6-94FDD27F6829}"/>
              </a:ext>
            </a:extLst>
          </p:cNvPr>
          <p:cNvSpPr/>
          <p:nvPr userDrawn="1"/>
        </p:nvSpPr>
        <p:spPr>
          <a:xfrm>
            <a:off x="427128" y="2046518"/>
            <a:ext cx="11337759" cy="37619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9" name="Rectangle 8" hidden="1">
            <a:extLst>
              <a:ext uri="{FF2B5EF4-FFF2-40B4-BE49-F238E27FC236}">
                <a16:creationId xmlns:a16="http://schemas.microsoft.com/office/drawing/2014/main" id="{CE6BEE09-5A9E-4EAA-98FA-EDC36D17FA3D}"/>
              </a:ext>
            </a:extLst>
          </p:cNvPr>
          <p:cNvSpPr/>
          <p:nvPr userDrawn="1"/>
        </p:nvSpPr>
        <p:spPr>
          <a:xfrm>
            <a:off x="427128" y="617429"/>
            <a:ext cx="11337759"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10" name="Subtitle 2">
            <a:extLst>
              <a:ext uri="{FF2B5EF4-FFF2-40B4-BE49-F238E27FC236}">
                <a16:creationId xmlns:a16="http://schemas.microsoft.com/office/drawing/2014/main" id="{F6953E9D-48F1-4357-9744-F7244863C59D}"/>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Tree>
    <p:extLst>
      <p:ext uri="{BB962C8B-B14F-4D97-AF65-F5344CB8AC3E}">
        <p14:creationId xmlns:p14="http://schemas.microsoft.com/office/powerpoint/2010/main" val="15986876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el og indhold B">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4" y="2052000"/>
            <a:ext cx="54876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19" name="Content Placeholder 2">
            <a:extLst>
              <a:ext uri="{FF2B5EF4-FFF2-40B4-BE49-F238E27FC236}">
                <a16:creationId xmlns:a16="http://schemas.microsoft.com/office/drawing/2014/main" id="{B91A6608-7D3E-4593-BB31-B40A60FDA8A9}"/>
              </a:ext>
            </a:extLst>
          </p:cNvPr>
          <p:cNvSpPr>
            <a:spLocks noGrp="1"/>
          </p:cNvSpPr>
          <p:nvPr>
            <p:ph idx="14"/>
          </p:nvPr>
        </p:nvSpPr>
        <p:spPr>
          <a:xfrm>
            <a:off x="6277243" y="2052000"/>
            <a:ext cx="548039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0" name="Title Placeholder 1">
            <a:extLst>
              <a:ext uri="{FF2B5EF4-FFF2-40B4-BE49-F238E27FC236}">
                <a16:creationId xmlns:a16="http://schemas.microsoft.com/office/drawing/2014/main" id="{6FF08774-C93E-4FA8-9CF6-8A28A6330EA8}"/>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1" name="Date_DateCustomA" hidden="1">
            <a:extLst>
              <a:ext uri="{FF2B5EF4-FFF2-40B4-BE49-F238E27FC236}">
                <a16:creationId xmlns:a16="http://schemas.microsoft.com/office/drawing/2014/main" id="{3B1BAB41-9B89-4DAB-AC95-398DF9CCB750}"/>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2095734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el og indhold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9ADD05-CB26-41BC-BADE-66930D04AFF3}"/>
              </a:ext>
            </a:extLst>
          </p:cNvPr>
          <p:cNvSpPr/>
          <p:nvPr userDrawn="1"/>
        </p:nvSpPr>
        <p:spPr>
          <a:xfrm>
            <a:off x="0" y="2"/>
            <a:ext cx="5914792"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3" name="Content Placeholder 2"/>
          <p:cNvSpPr>
            <a:spLocks noGrp="1"/>
          </p:cNvSpPr>
          <p:nvPr>
            <p:ph idx="1"/>
          </p:nvPr>
        </p:nvSpPr>
        <p:spPr>
          <a:xfrm>
            <a:off x="6274836" y="2052000"/>
            <a:ext cx="548279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6274840" y="1024142"/>
            <a:ext cx="548279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21" name="Text Placeholder 20">
            <a:extLst>
              <a:ext uri="{FF2B5EF4-FFF2-40B4-BE49-F238E27FC236}">
                <a16:creationId xmlns:a16="http://schemas.microsoft.com/office/drawing/2014/main" id="{EB2ED1E1-EDDB-4615-B974-BB35C6940001}"/>
              </a:ext>
            </a:extLst>
          </p:cNvPr>
          <p:cNvSpPr>
            <a:spLocks noGrp="1"/>
          </p:cNvSpPr>
          <p:nvPr>
            <p:ph type="body" sz="quarter" idx="16"/>
          </p:nvPr>
        </p:nvSpPr>
        <p:spPr>
          <a:xfrm>
            <a:off x="427059" y="628650"/>
            <a:ext cx="5127625" cy="5185344"/>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0" name="Title Placeholder 1">
            <a:extLst>
              <a:ext uri="{FF2B5EF4-FFF2-40B4-BE49-F238E27FC236}">
                <a16:creationId xmlns:a16="http://schemas.microsoft.com/office/drawing/2014/main" id="{3944CFDE-3736-4D22-A73D-5C4C944F0F29}"/>
              </a:ext>
            </a:extLst>
          </p:cNvPr>
          <p:cNvSpPr>
            <a:spLocks noGrp="1"/>
          </p:cNvSpPr>
          <p:nvPr>
            <p:ph type="title"/>
            <p:custDataLst>
              <p:tags r:id="rId1"/>
            </p:custDataLst>
          </p:nvPr>
        </p:nvSpPr>
        <p:spPr>
          <a:xfrm>
            <a:off x="6274800" y="617429"/>
            <a:ext cx="5485200"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2" name="Date_DateCustomA" hidden="1">
            <a:extLst>
              <a:ext uri="{FF2B5EF4-FFF2-40B4-BE49-F238E27FC236}">
                <a16:creationId xmlns:a16="http://schemas.microsoft.com/office/drawing/2014/main" id="{F0CBB1BF-508B-4620-B53A-E34B60BA7492}"/>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pic>
        <p:nvPicPr>
          <p:cNvPr id="4098" name="Picture 2" descr="C:\Users\ibl\Desktop\PP skabelon\LOGOER\Det Nationale Forskingscenter for Arbejdsmiljo_NEG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879" y="5820253"/>
            <a:ext cx="2000761" cy="89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6703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 og indhold 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4" y="2052000"/>
            <a:ext cx="74208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8" name="Text Placeholder 20">
            <a:extLst>
              <a:ext uri="{FF2B5EF4-FFF2-40B4-BE49-F238E27FC236}">
                <a16:creationId xmlns:a16="http://schemas.microsoft.com/office/drawing/2014/main" id="{F5C50BA5-F381-447A-A5C2-DE11561DBB25}"/>
              </a:ext>
            </a:extLst>
          </p:cNvPr>
          <p:cNvSpPr>
            <a:spLocks noGrp="1"/>
          </p:cNvSpPr>
          <p:nvPr>
            <p:ph type="body" sz="quarter" idx="16" hasCustomPrompt="1"/>
          </p:nvPr>
        </p:nvSpPr>
        <p:spPr>
          <a:xfrm>
            <a:off x="8208000" y="2052004"/>
            <a:ext cx="3549597" cy="1607495"/>
          </a:xfrm>
          <a:solidFill>
            <a:schemeClr val="tx2"/>
          </a:solidFill>
        </p:spPr>
        <p:txBody>
          <a:bodyPr lIns="216000" tIns="216000" rIns="216000" bIns="216000"/>
          <a:lstStyle>
            <a:lvl1pPr marL="0" indent="0">
              <a:buClr>
                <a:schemeClr val="bg1"/>
              </a:buClr>
              <a:buFont typeface="Calibri" panose="020F0502020204030204" pitchFamily="34" charset="0"/>
              <a:buChar char="​"/>
              <a:defRPr sz="4400" b="1">
                <a:solidFill>
                  <a:schemeClr val="bg1"/>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56%</a:t>
            </a:r>
          </a:p>
          <a:p>
            <a:pPr lvl="1"/>
            <a:r>
              <a:rPr lang="da-DK" dirty="0"/>
              <a:t>Second </a:t>
            </a:r>
            <a:r>
              <a:rPr lang="da-DK" dirty="0" err="1"/>
              <a:t>level</a:t>
            </a:r>
            <a:endParaRPr lang="da-DK" dirty="0"/>
          </a:p>
        </p:txBody>
      </p:sp>
      <p:sp>
        <p:nvSpPr>
          <p:cNvPr id="30" name="Date_DateCustomA" hidden="1">
            <a:extLst>
              <a:ext uri="{FF2B5EF4-FFF2-40B4-BE49-F238E27FC236}">
                <a16:creationId xmlns:a16="http://schemas.microsoft.com/office/drawing/2014/main" id="{D3897813-E321-452C-B280-9AE7127CDBE7}"/>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10" name="Subtitle 2">
            <a:extLst>
              <a:ext uri="{FF2B5EF4-FFF2-40B4-BE49-F238E27FC236}">
                <a16:creationId xmlns:a16="http://schemas.microsoft.com/office/drawing/2014/main" id="{8D0F0542-3174-4669-BF1C-AC0ADE13A9E4}"/>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12" name="Text Placeholder 20">
            <a:extLst>
              <a:ext uri="{FF2B5EF4-FFF2-40B4-BE49-F238E27FC236}">
                <a16:creationId xmlns:a16="http://schemas.microsoft.com/office/drawing/2014/main" id="{5C262016-37C5-41B6-8FC4-E5614F7A543C}"/>
              </a:ext>
            </a:extLst>
          </p:cNvPr>
          <p:cNvSpPr>
            <a:spLocks noGrp="1"/>
          </p:cNvSpPr>
          <p:nvPr>
            <p:ph type="body" sz="quarter" idx="19"/>
          </p:nvPr>
        </p:nvSpPr>
        <p:spPr>
          <a:xfrm>
            <a:off x="8208000" y="3853157"/>
            <a:ext cx="3549597" cy="1607495"/>
          </a:xfrm>
          <a:solidFill>
            <a:schemeClr val="accent2"/>
          </a:solidFill>
        </p:spPr>
        <p:txBody>
          <a:bodyPr lIns="216000" tIns="216000" rIns="216000" bIns="216000"/>
          <a:lstStyle>
            <a:lvl1pPr marL="0" indent="0">
              <a:buClr>
                <a:schemeClr val="bg1"/>
              </a:buClr>
              <a:buFont typeface="Calibri" panose="020F0502020204030204" pitchFamily="34" charset="0"/>
              <a:buChar char="​"/>
              <a:defRPr sz="1600" b="0">
                <a:solidFill>
                  <a:schemeClr val="tx2"/>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i master</a:t>
            </a:r>
          </a:p>
        </p:txBody>
      </p:sp>
    </p:spTree>
    <p:extLst>
      <p:ext uri="{BB962C8B-B14F-4D97-AF65-F5344CB8AC3E}">
        <p14:creationId xmlns:p14="http://schemas.microsoft.com/office/powerpoint/2010/main" val="33132600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 indhold og billede ">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FE571E61-9BE6-4D21-93C5-55BB00D16155}"/>
              </a:ext>
            </a:extLst>
          </p:cNvPr>
          <p:cNvSpPr>
            <a:spLocks noGrp="1"/>
          </p:cNvSpPr>
          <p:nvPr>
            <p:ph type="pic" idx="15" hasCustomPrompt="1"/>
          </p:nvPr>
        </p:nvSpPr>
        <p:spPr>
          <a:xfrm>
            <a:off x="6274800" y="0"/>
            <a:ext cx="5917200" cy="6858000"/>
          </a:xfrm>
          <a:solidFill>
            <a:schemeClr val="bg2"/>
          </a:solidFill>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ikon for at indsætte billede</a:t>
            </a:r>
            <a:endParaRPr lang="da-DK" dirty="0"/>
          </a:p>
        </p:txBody>
      </p:sp>
      <p:sp>
        <p:nvSpPr>
          <p:cNvPr id="3" name="Content Placeholder 2"/>
          <p:cNvSpPr>
            <a:spLocks noGrp="1"/>
          </p:cNvSpPr>
          <p:nvPr>
            <p:ph idx="1"/>
          </p:nvPr>
        </p:nvSpPr>
        <p:spPr>
          <a:xfrm>
            <a:off x="427124" y="2052000"/>
            <a:ext cx="54876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9" name="Title Placeholder 1">
            <a:extLst>
              <a:ext uri="{FF2B5EF4-FFF2-40B4-BE49-F238E27FC236}">
                <a16:creationId xmlns:a16="http://schemas.microsoft.com/office/drawing/2014/main" id="{938FB493-B08C-476B-B49E-C8AD993273C8}"/>
              </a:ext>
            </a:extLst>
          </p:cNvPr>
          <p:cNvSpPr>
            <a:spLocks noGrp="1"/>
          </p:cNvSpPr>
          <p:nvPr>
            <p:ph type="title"/>
            <p:custDataLst>
              <p:tags r:id="rId1"/>
            </p:custDataLst>
          </p:nvPr>
        </p:nvSpPr>
        <p:spPr>
          <a:xfrm>
            <a:off x="427128" y="617429"/>
            <a:ext cx="5487671"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1" name="Date_DateCustomA" hidden="1">
            <a:extLst>
              <a:ext uri="{FF2B5EF4-FFF2-40B4-BE49-F238E27FC236}">
                <a16:creationId xmlns:a16="http://schemas.microsoft.com/office/drawing/2014/main" id="{CF23EAF1-C319-4D2A-8C45-7DFF9A3BB66D}"/>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9" name="Subtitle 2">
            <a:extLst>
              <a:ext uri="{FF2B5EF4-FFF2-40B4-BE49-F238E27FC236}">
                <a16:creationId xmlns:a16="http://schemas.microsoft.com/office/drawing/2014/main" id="{334133B0-3967-4329-B503-D07DB7228048}"/>
              </a:ext>
            </a:extLst>
          </p:cNvPr>
          <p:cNvSpPr>
            <a:spLocks noGrp="1"/>
          </p:cNvSpPr>
          <p:nvPr>
            <p:ph type="subTitle" idx="13"/>
          </p:nvPr>
        </p:nvSpPr>
        <p:spPr>
          <a:xfrm>
            <a:off x="427128" y="988154"/>
            <a:ext cx="548767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Tree>
    <p:extLst>
      <p:ext uri="{BB962C8B-B14F-4D97-AF65-F5344CB8AC3E}">
        <p14:creationId xmlns:p14="http://schemas.microsoft.com/office/powerpoint/2010/main" val="22334198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ktion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00E2174-B641-49F1-B88A-78B3D5337C9F}"/>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2" name="Title 1"/>
          <p:cNvSpPr>
            <a:spLocks noGrp="1"/>
          </p:cNvSpPr>
          <p:nvPr>
            <p:ph type="ctrTitle"/>
          </p:nvPr>
        </p:nvSpPr>
        <p:spPr>
          <a:xfrm>
            <a:off x="1054801" y="2462526"/>
            <a:ext cx="10082403" cy="1609200"/>
          </a:xfrm>
        </p:spPr>
        <p:txBody>
          <a:bodyPr anchor="ctr" anchorCtr="0"/>
          <a:lstStyle>
            <a:lvl1pPr algn="ctr">
              <a:lnSpc>
                <a:spcPct val="100000"/>
              </a:lnSpc>
              <a:defRPr sz="4000">
                <a:solidFill>
                  <a:schemeClr val="bg1"/>
                </a:solidFill>
              </a:defRPr>
            </a:lvl1pPr>
          </a:lstStyle>
          <a:p>
            <a:r>
              <a:rPr lang="da-DK"/>
              <a:t>Klik for at redigere i master</a:t>
            </a:r>
            <a:endParaRPr lang="da-DK" dirty="0"/>
          </a:p>
        </p:txBody>
      </p:sp>
      <p:sp>
        <p:nvSpPr>
          <p:cNvPr id="4" name="Date_DateCustomA" hidden="1"/>
          <p:cNvSpPr>
            <a:spLocks noGrp="1"/>
          </p:cNvSpPr>
          <p:nvPr>
            <p:ph type="dt" sz="half" idx="10"/>
          </p:nvPr>
        </p:nvSpPr>
        <p:spPr>
          <a:xfrm>
            <a:off x="0" y="7224417"/>
            <a:ext cx="0" cy="0"/>
          </a:xfrm>
        </p:spPr>
        <p:txBody>
          <a:bodyPr/>
          <a:lstStyle>
            <a:lvl1pPr algn="l">
              <a:defRPr sz="100" b="0">
                <a:noFill/>
              </a:defRPr>
            </a:lvl1pPr>
          </a:lstStyle>
          <a:p>
            <a:pPr>
              <a:buClr>
                <a:srgbClr val="C8102E"/>
              </a:buClr>
            </a:pPr>
            <a:endParaRPr lang="da-DK" dirty="0"/>
          </a:p>
        </p:txBody>
      </p:sp>
      <p:sp>
        <p:nvSpPr>
          <p:cNvPr id="5" name="FLD_PresentationTitle" hidden="1"/>
          <p:cNvSpPr>
            <a:spLocks noGrp="1"/>
          </p:cNvSpPr>
          <p:nvPr>
            <p:ph type="ftr" sz="quarter" idx="11"/>
          </p:nvPr>
        </p:nvSpPr>
        <p:spPr>
          <a:xfrm>
            <a:off x="0" y="7224417"/>
            <a:ext cx="0" cy="0"/>
          </a:xfrm>
        </p:spPr>
        <p:txBody>
          <a:bodyPr/>
          <a:lstStyle>
            <a:lvl1pPr algn="l">
              <a:defRPr sz="100">
                <a:noFill/>
              </a:defRPr>
            </a:lvl1pPr>
          </a:lstStyle>
          <a:p>
            <a:pPr>
              <a:buClr>
                <a:srgbClr val="C8102E"/>
              </a:buClr>
            </a:pPr>
            <a:r>
              <a:rPr lang="da-DK" dirty="0"/>
              <a:t>Præsentationstitel</a:t>
            </a:r>
          </a:p>
        </p:txBody>
      </p:sp>
      <p:sp>
        <p:nvSpPr>
          <p:cNvPr id="6" name="Slide Number Placeholder 5" hidden="1"/>
          <p:cNvSpPr>
            <a:spLocks noGrp="1"/>
          </p:cNvSpPr>
          <p:nvPr>
            <p:ph type="sldNum" sz="quarter" idx="12"/>
          </p:nvPr>
        </p:nvSpPr>
        <p:spPr>
          <a:xfrm>
            <a:off x="0" y="7224417"/>
            <a:ext cx="0" cy="0"/>
          </a:xfrm>
        </p:spPr>
        <p:txBody>
          <a:bodyPr/>
          <a:lstStyle>
            <a:lvl1pPr algn="l">
              <a:defRPr sz="100">
                <a:noFill/>
              </a:defRPr>
            </a:lvl1pPr>
          </a:lstStyle>
          <a:p>
            <a:pPr>
              <a:buClr>
                <a:srgbClr val="C8102E"/>
              </a:buClr>
            </a:pPr>
            <a:fld id="{24C8C45C-947F-4981-8B3F-4F32E973C901}" type="slidenum">
              <a:rPr lang="da-DK" smtClean="0"/>
              <a:pPr>
                <a:buClr>
                  <a:srgbClr val="C8102E"/>
                </a:buClr>
              </a:pPr>
              <a:t>‹nr.›</a:t>
            </a:fld>
            <a:endParaRPr lang="da-DK" dirty="0"/>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581716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5663299"/>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30" name="Text Placeholder 26">
            <a:extLst>
              <a:ext uri="{FF2B5EF4-FFF2-40B4-BE49-F238E27FC236}">
                <a16:creationId xmlns:a16="http://schemas.microsoft.com/office/drawing/2014/main" id="{90B67A7E-F8AD-4501-B3ED-7DF56BC18956}"/>
              </a:ext>
            </a:extLst>
          </p:cNvPr>
          <p:cNvSpPr>
            <a:spLocks noGrp="1"/>
          </p:cNvSpPr>
          <p:nvPr>
            <p:ph type="body" sz="quarter" idx="15" hasCustomPrompt="1"/>
          </p:nvPr>
        </p:nvSpPr>
        <p:spPr>
          <a:xfrm>
            <a:off x="9198000" y="609377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Navn.navnesen@bm.dk</a:t>
            </a:r>
          </a:p>
        </p:txBody>
      </p:sp>
      <p:sp>
        <p:nvSpPr>
          <p:cNvPr id="31" name="Text Placeholder 26">
            <a:extLst>
              <a:ext uri="{FF2B5EF4-FFF2-40B4-BE49-F238E27FC236}">
                <a16:creationId xmlns:a16="http://schemas.microsoft.com/office/drawing/2014/main" id="{33219B6C-E56F-40C7-AC30-BCA5E6900E7F}"/>
              </a:ext>
            </a:extLst>
          </p:cNvPr>
          <p:cNvSpPr>
            <a:spLocks noGrp="1"/>
          </p:cNvSpPr>
          <p:nvPr>
            <p:ph type="body" sz="quarter" idx="16" hasCustomPrompt="1"/>
          </p:nvPr>
        </p:nvSpPr>
        <p:spPr>
          <a:xfrm>
            <a:off x="9198000" y="6229285"/>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+45 2345 3456</a:t>
            </a:r>
          </a:p>
        </p:txBody>
      </p:sp>
      <p:pic>
        <p:nvPicPr>
          <p:cNvPr id="5122" name="Picture 2" descr="C:\Users\ibl\Desktop\PP skabelon\LOGOER\Det Nationale Forskingscenter for Arbejdsmiljo_NEG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709" y="5344421"/>
            <a:ext cx="2811507" cy="125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4256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illede blå tekst">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02E20981-DA76-4348-8061-6D994FFD98BB}"/>
              </a:ext>
            </a:extLst>
          </p:cNvPr>
          <p:cNvSpPr>
            <a:spLocks noGrp="1"/>
          </p:cNvSpPr>
          <p:nvPr>
            <p:ph type="pic" idx="15" hasCustomPrompt="1"/>
          </p:nvPr>
        </p:nvSpPr>
        <p:spPr>
          <a:xfrm>
            <a:off x="0" y="0"/>
            <a:ext cx="12192000" cy="6858000"/>
          </a:xfrm>
          <a:solidFill>
            <a:schemeClr val="bg2"/>
          </a:solidFill>
        </p:spPr>
        <p:txBody>
          <a:bodyPr tIns="1620000" anchor="t" anchorCtr="0"/>
          <a:lstStyle>
            <a:lvl1pPr marL="0" marR="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a:pPr>
            <a:r>
              <a:rPr lang="da-DK" noProof="0"/>
              <a:t>Marker baggrund for at indsætte billede</a:t>
            </a:r>
            <a:endParaRPr lang="da-DK" noProof="0" dirty="0"/>
          </a:p>
        </p:txBody>
      </p:sp>
      <p:sp>
        <p:nvSpPr>
          <p:cNvPr id="2" name="Title 1"/>
          <p:cNvSpPr>
            <a:spLocks noGrp="1"/>
          </p:cNvSpPr>
          <p:nvPr>
            <p:ph type="ctrTitle"/>
          </p:nvPr>
        </p:nvSpPr>
        <p:spPr>
          <a:xfrm>
            <a:off x="1054801" y="2462526"/>
            <a:ext cx="10082403" cy="1609200"/>
          </a:xfrm>
        </p:spPr>
        <p:txBody>
          <a:bodyPr anchor="ctr" anchorCtr="0"/>
          <a:lstStyle>
            <a:lvl1pPr algn="ctr">
              <a:lnSpc>
                <a:spcPct val="100000"/>
              </a:lnSpc>
              <a:defRPr sz="4000">
                <a:solidFill>
                  <a:schemeClr val="accent1"/>
                </a:solidFill>
              </a:defRPr>
            </a:lvl1pPr>
          </a:lstStyle>
          <a:p>
            <a:r>
              <a:rPr lang="da-DK"/>
              <a:t>Klik for at redigere i master</a:t>
            </a:r>
            <a:endParaRPr lang="da-DK" dirty="0"/>
          </a:p>
        </p:txBody>
      </p:sp>
      <p:sp>
        <p:nvSpPr>
          <p:cNvPr id="33" name="FLD_PresentationTitle">
            <a:extLst>
              <a:ext uri="{FF2B5EF4-FFF2-40B4-BE49-F238E27FC236}">
                <a16:creationId xmlns:a16="http://schemas.microsoft.com/office/drawing/2014/main" id="{63D5B0E7-3D1F-42FA-ABF0-9019A7930E84}"/>
              </a:ext>
            </a:extLst>
          </p:cNvPr>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34" name="Slide Number Placeholder 5">
            <a:extLst>
              <a:ext uri="{FF2B5EF4-FFF2-40B4-BE49-F238E27FC236}">
                <a16:creationId xmlns:a16="http://schemas.microsoft.com/office/drawing/2014/main" id="{CBFEA6B7-9380-4434-8E44-527B3CEEFDB9}"/>
              </a:ext>
            </a:extLst>
          </p:cNvPr>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37" name="Date_DateCustomA" hidden="1">
            <a:extLst>
              <a:ext uri="{FF2B5EF4-FFF2-40B4-BE49-F238E27FC236}">
                <a16:creationId xmlns:a16="http://schemas.microsoft.com/office/drawing/2014/main" id="{8BE199B1-A553-43EF-83DF-C1211EC63CB5}"/>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pic>
        <p:nvPicPr>
          <p:cNvPr id="11" name="Picture 3" descr="C:\Users\ibl\Desktop\PP skabelon\LOGOER\Det Nationale Forskingscenter for Arbejdsmiljo_POS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6955" y="5939161"/>
            <a:ext cx="1675729" cy="74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4549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el alene">
    <p:spTree>
      <p:nvGrpSpPr>
        <p:cNvPr id="1" name=""/>
        <p:cNvGrpSpPr/>
        <p:nvPr/>
      </p:nvGrpSpPr>
      <p:grpSpPr>
        <a:xfrm>
          <a:off x="0" y="0"/>
          <a:ext cx="0" cy="0"/>
          <a:chOff x="0" y="0"/>
          <a:chExt cx="0" cy="0"/>
        </a:xfrm>
      </p:grpSpPr>
      <p:sp>
        <p:nvSpPr>
          <p:cNvPr id="4" name="FLD_PresentationTitle"/>
          <p:cNvSpPr>
            <a:spLocks noGrp="1"/>
          </p:cNvSpPr>
          <p:nvPr>
            <p:ph type="ftr" sz="quarter" idx="11"/>
          </p:nvPr>
        </p:nvSpPr>
        <p:spPr/>
        <p:txBody>
          <a:bodyPr/>
          <a:lstStyle/>
          <a:p>
            <a:pPr>
              <a:buClr>
                <a:srgbClr val="C8102E"/>
              </a:buClr>
            </a:pPr>
            <a:r>
              <a:rPr lang="da-DK" dirty="0">
                <a:solidFill>
                  <a:srgbClr val="003087"/>
                </a:solidFill>
              </a:rPr>
              <a:t>Præsentationstitel</a:t>
            </a:r>
          </a:p>
        </p:txBody>
      </p:sp>
      <p:sp>
        <p:nvSpPr>
          <p:cNvPr id="5" name="Slide Number Placeholder 4"/>
          <p:cNvSpPr>
            <a:spLocks noGrp="1"/>
          </p:cNvSpPr>
          <p:nvPr>
            <p:ph type="sldNum" sz="quarter" idx="12"/>
          </p:nvPr>
        </p:nvSpPr>
        <p:spPr/>
        <p:txBody>
          <a:bodyPr/>
          <a:lstStyle/>
          <a:p>
            <a:pPr>
              <a:buClr>
                <a:srgbClr val="C8102E"/>
              </a:buClr>
            </a:pPr>
            <a:fld id="{24C8C45C-947F-4981-8B3F-4F32E973C901}" type="slidenum">
              <a:rPr lang="da-DK" smtClean="0">
                <a:solidFill>
                  <a:srgbClr val="003087"/>
                </a:solidFill>
              </a:rPr>
              <a:pPr>
                <a:buClr>
                  <a:srgbClr val="C8102E"/>
                </a:buClr>
              </a:pPr>
              <a:t>‹nr.›</a:t>
            </a:fld>
            <a:endParaRPr lang="da-DK" dirty="0">
              <a:solidFill>
                <a:srgbClr val="003087"/>
              </a:solidFill>
            </a:endParaRPr>
          </a:p>
        </p:txBody>
      </p:sp>
      <p:sp>
        <p:nvSpPr>
          <p:cNvPr id="6" name="Title Placeholder 1">
            <a:extLst>
              <a:ext uri="{FF2B5EF4-FFF2-40B4-BE49-F238E27FC236}">
                <a16:creationId xmlns:a16="http://schemas.microsoft.com/office/drawing/2014/main" id="{1FF51C73-4488-4E0B-8A5D-D7AA11C9E3FB}"/>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7" name="Date_DateCustomA" hidden="1">
            <a:extLst>
              <a:ext uri="{FF2B5EF4-FFF2-40B4-BE49-F238E27FC236}">
                <a16:creationId xmlns:a16="http://schemas.microsoft.com/office/drawing/2014/main" id="{1BBF7982-38D1-452A-8F40-BF165A383BF7}"/>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1252872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indhold og billede ">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FE571E61-9BE6-4D21-93C5-55BB00D16155}"/>
              </a:ext>
            </a:extLst>
          </p:cNvPr>
          <p:cNvSpPr>
            <a:spLocks noGrp="1"/>
          </p:cNvSpPr>
          <p:nvPr>
            <p:ph type="pic" idx="15" hasCustomPrompt="1"/>
          </p:nvPr>
        </p:nvSpPr>
        <p:spPr>
          <a:xfrm>
            <a:off x="6274800" y="0"/>
            <a:ext cx="5917200" cy="6858000"/>
          </a:xfrm>
          <a:solidFill>
            <a:schemeClr val="bg2"/>
          </a:solidFill>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ikon for at indsætte billede</a:t>
            </a:r>
            <a:endParaRPr lang="da-DK" dirty="0"/>
          </a:p>
        </p:txBody>
      </p:sp>
      <p:sp>
        <p:nvSpPr>
          <p:cNvPr id="3" name="Content Placeholder 2"/>
          <p:cNvSpPr>
            <a:spLocks noGrp="1"/>
          </p:cNvSpPr>
          <p:nvPr>
            <p:ph idx="1"/>
          </p:nvPr>
        </p:nvSpPr>
        <p:spPr>
          <a:xfrm>
            <a:off x="427124" y="2051999"/>
            <a:ext cx="5487679"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r>
              <a:rPr lang="da-DK" smtClean="0"/>
              <a:t>Seksuel chikane - Forekomst, konsekvenser og forebyggelse</a:t>
            </a:r>
            <a:endParaRPr lang="da-DK" dirty="0"/>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fld id="{859873C9-BF5D-4A9A-BB31-45BBB7BABAF7}" type="slidenum">
              <a:rPr lang="da-DK" smtClean="0"/>
              <a:pPr/>
              <a:t>‹nr.›</a:t>
            </a:fld>
            <a:endParaRPr lang="da-DK" dirty="0"/>
          </a:p>
        </p:txBody>
      </p:sp>
      <p:sp>
        <p:nvSpPr>
          <p:cNvPr id="19" name="Title Placeholder 1">
            <a:extLst>
              <a:ext uri="{FF2B5EF4-FFF2-40B4-BE49-F238E27FC236}">
                <a16:creationId xmlns:a16="http://schemas.microsoft.com/office/drawing/2014/main" id="{938FB493-B08C-476B-B49E-C8AD993273C8}"/>
              </a:ext>
            </a:extLst>
          </p:cNvPr>
          <p:cNvSpPr>
            <a:spLocks noGrp="1"/>
          </p:cNvSpPr>
          <p:nvPr>
            <p:ph type="title"/>
            <p:custDataLst>
              <p:tags r:id="rId1"/>
            </p:custDataLst>
          </p:nvPr>
        </p:nvSpPr>
        <p:spPr>
          <a:xfrm>
            <a:off x="427128" y="617429"/>
            <a:ext cx="5487671"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1" name="Date_DateCustomA" hidden="1">
            <a:extLst>
              <a:ext uri="{FF2B5EF4-FFF2-40B4-BE49-F238E27FC236}">
                <a16:creationId xmlns:a16="http://schemas.microsoft.com/office/drawing/2014/main" id="{CF23EAF1-C319-4D2A-8C45-7DFF9A3BB66D}"/>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9" name="Subtitle 2">
            <a:extLst>
              <a:ext uri="{FF2B5EF4-FFF2-40B4-BE49-F238E27FC236}">
                <a16:creationId xmlns:a16="http://schemas.microsoft.com/office/drawing/2014/main" id="{334133B0-3967-4329-B503-D07DB7228048}"/>
              </a:ext>
            </a:extLst>
          </p:cNvPr>
          <p:cNvSpPr>
            <a:spLocks noGrp="1"/>
          </p:cNvSpPr>
          <p:nvPr>
            <p:ph type="subTitle" idx="13"/>
          </p:nvPr>
        </p:nvSpPr>
        <p:spPr>
          <a:xfrm>
            <a:off x="427120" y="988154"/>
            <a:ext cx="548767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Tree>
    <p:extLst>
      <p:ext uri="{BB962C8B-B14F-4D97-AF65-F5344CB8AC3E}">
        <p14:creationId xmlns:p14="http://schemas.microsoft.com/office/powerpoint/2010/main" val="307462801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LD_PresentationTitle"/>
          <p:cNvSpPr>
            <a:spLocks noGrp="1"/>
          </p:cNvSpPr>
          <p:nvPr>
            <p:ph type="ftr" sz="quarter" idx="11"/>
          </p:nvPr>
        </p:nvSpPr>
        <p:spPr/>
        <p:txBody>
          <a:bodyPr/>
          <a:lstStyle/>
          <a:p>
            <a:pPr>
              <a:buClr>
                <a:srgbClr val="C8102E"/>
              </a:buClr>
            </a:pPr>
            <a:r>
              <a:rPr lang="da-DK" dirty="0">
                <a:solidFill>
                  <a:srgbClr val="003087"/>
                </a:solidFill>
              </a:rPr>
              <a:t>Præsentationstitel</a:t>
            </a:r>
          </a:p>
        </p:txBody>
      </p:sp>
      <p:sp>
        <p:nvSpPr>
          <p:cNvPr id="4" name="Slide Number Placeholder 3"/>
          <p:cNvSpPr>
            <a:spLocks noGrp="1"/>
          </p:cNvSpPr>
          <p:nvPr>
            <p:ph type="sldNum" sz="quarter" idx="12"/>
          </p:nvPr>
        </p:nvSpPr>
        <p:spPr/>
        <p:txBody>
          <a:bodyPr/>
          <a:lstStyle/>
          <a:p>
            <a:pPr>
              <a:buClr>
                <a:srgbClr val="C8102E"/>
              </a:buClr>
            </a:pPr>
            <a:fld id="{24C8C45C-947F-4981-8B3F-4F32E973C901}" type="slidenum">
              <a:rPr lang="da-DK" smtClean="0">
                <a:solidFill>
                  <a:srgbClr val="003087"/>
                </a:solidFill>
              </a:rPr>
              <a:pPr>
                <a:buClr>
                  <a:srgbClr val="C8102E"/>
                </a:buClr>
              </a:pPr>
              <a:t>‹nr.›</a:t>
            </a:fld>
            <a:endParaRPr lang="da-DK" dirty="0">
              <a:solidFill>
                <a:srgbClr val="003087"/>
              </a:solidFill>
            </a:endParaRPr>
          </a:p>
        </p:txBody>
      </p:sp>
      <p:sp>
        <p:nvSpPr>
          <p:cNvPr id="5" name="Date_DateCustomA" hidden="1">
            <a:extLst>
              <a:ext uri="{FF2B5EF4-FFF2-40B4-BE49-F238E27FC236}">
                <a16:creationId xmlns:a16="http://schemas.microsoft.com/office/drawing/2014/main" id="{0456FB29-A127-41CE-A7CE-3D8128F4E60B}"/>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3904096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539748" y="539751"/>
            <a:ext cx="11109325" cy="650171"/>
          </a:xfrm>
          <a:prstGeom prst="rect">
            <a:avLst/>
          </a:prstGeom>
          <a:noFill/>
        </p:spPr>
        <p:txBody>
          <a:bodyPr wrap="square" lIns="0" tIns="0" rIns="0" bIns="0" rtlCol="0" anchor="b" anchorCtr="0">
            <a:noAutofit/>
          </a:bodyPr>
          <a:lstStyle/>
          <a:p>
            <a:pPr>
              <a:buClr>
                <a:srgbClr val="C8102E"/>
              </a:buClr>
            </a:pPr>
            <a:r>
              <a:rPr lang="da-DK" sz="3200" dirty="0">
                <a:solidFill>
                  <a:prstClr val="black"/>
                </a:solidFill>
                <a:latin typeface="Arial" panose="020B0604020202020204" pitchFamily="34" charset="0"/>
                <a:cs typeface="Arial" panose="020B0604020202020204" pitchFamily="34" charset="0"/>
              </a:rPr>
              <a:t>User guide – </a:t>
            </a:r>
            <a:r>
              <a:rPr lang="da-DK" sz="3200" dirty="0" err="1">
                <a:solidFill>
                  <a:prstClr val="black"/>
                </a:solidFill>
                <a:latin typeface="Arial" panose="020B0604020202020204" pitchFamily="34" charset="0"/>
                <a:cs typeface="Arial" panose="020B0604020202020204" pitchFamily="34" charset="0"/>
              </a:rPr>
              <a:t>delete</a:t>
            </a:r>
            <a:r>
              <a:rPr lang="da-DK" sz="3200" dirty="0">
                <a:solidFill>
                  <a:prstClr val="black"/>
                </a:solidFill>
                <a:latin typeface="Arial" panose="020B0604020202020204" pitchFamily="34" charset="0"/>
                <a:cs typeface="Arial" panose="020B0604020202020204" pitchFamily="34" charset="0"/>
              </a:rPr>
              <a:t> </a:t>
            </a:r>
            <a:r>
              <a:rPr lang="da-DK" sz="3200" dirty="0" err="1">
                <a:solidFill>
                  <a:prstClr val="black"/>
                </a:solidFill>
                <a:latin typeface="Arial" panose="020B0604020202020204" pitchFamily="34" charset="0"/>
                <a:cs typeface="Arial" panose="020B0604020202020204" pitchFamily="34" charset="0"/>
              </a:rPr>
              <a:t>before</a:t>
            </a:r>
            <a:r>
              <a:rPr lang="da-DK" sz="3200" dirty="0">
                <a:solidFill>
                  <a:prstClr val="black"/>
                </a:solidFill>
                <a:latin typeface="Arial" panose="020B0604020202020204" pitchFamily="34" charset="0"/>
                <a:cs typeface="Arial" panose="020B0604020202020204" pitchFamily="34" charset="0"/>
              </a:rPr>
              <a:t> </a:t>
            </a:r>
            <a:r>
              <a:rPr lang="da-DK" sz="3200" dirty="0" err="1">
                <a:solidFill>
                  <a:prstClr val="black"/>
                </a:solidFill>
                <a:latin typeface="Arial" panose="020B0604020202020204" pitchFamily="34" charset="0"/>
                <a:cs typeface="Arial" panose="020B0604020202020204" pitchFamily="34" charset="0"/>
              </a:rPr>
              <a:t>use</a:t>
            </a:r>
            <a:endParaRPr lang="da-DK" sz="1800" dirty="0">
              <a:solidFill>
                <a:srgbClr val="003087"/>
              </a:solidFill>
            </a:endParaRPr>
          </a:p>
        </p:txBody>
      </p:sp>
      <p:sp>
        <p:nvSpPr>
          <p:cNvPr id="29" name="Text Box 2"/>
          <p:cNvSpPr txBox="1">
            <a:spLocks noChangeArrowheads="1"/>
          </p:cNvSpPr>
          <p:nvPr userDrawn="1"/>
        </p:nvSpPr>
        <p:spPr bwMode="auto">
          <a:xfrm>
            <a:off x="539756" y="1833789"/>
            <a:ext cx="2160799" cy="47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Use text styles</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Use the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-key to jump through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levels. Click </a:t>
            </a:r>
            <a:r>
              <a:rPr lang="da-DK" altLang="da-DK" sz="900" b="1" noProof="1">
                <a:solidFill>
                  <a:prstClr val="black"/>
                </a:solidFill>
                <a:latin typeface="Arial" panose="020B0604020202020204" pitchFamily="34" charset="0"/>
                <a:cs typeface="Arial" panose="020B0604020202020204" pitchFamily="34" charset="0"/>
              </a:rPr>
              <a:t>ENTER</a:t>
            </a:r>
            <a:r>
              <a:rPr lang="da-DK" altLang="da-DK" sz="900" noProof="1">
                <a:solidFill>
                  <a:prstClr val="black"/>
                </a:solidFill>
                <a:latin typeface="Arial" panose="020B0604020202020204" pitchFamily="34" charset="0"/>
                <a:cs typeface="Arial" panose="020B0604020202020204" pitchFamily="34" charset="0"/>
              </a:rPr>
              <a:t>, then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 to switch from one level to the next level</a:t>
            </a:r>
          </a:p>
          <a:p>
            <a:pPr eaLnBrk="1" hangingPunct="1">
              <a:spcAft>
                <a:spcPts val="12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To go back in levels use </a:t>
            </a:r>
            <a:r>
              <a:rPr lang="da-DK" altLang="da-DK" sz="900" b="1" noProof="1">
                <a:solidFill>
                  <a:prstClr val="black"/>
                </a:solidFill>
                <a:latin typeface="Arial" panose="020B0604020202020204" pitchFamily="34" charset="0"/>
                <a:cs typeface="Arial" panose="020B0604020202020204" pitchFamily="34" charset="0"/>
              </a:rPr>
              <a:t>SHIFT-TAB</a:t>
            </a: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sz="900" noProof="1">
                <a:solidFill>
                  <a:prstClr val="black"/>
                </a:solidFill>
                <a:latin typeface="Arial" panose="020B0604020202020204" pitchFamily="34" charset="0"/>
                <a:cs typeface="Arial" panose="020B0604020202020204" pitchFamily="34" charset="0"/>
              </a:rPr>
              <a:t>Alternatively, </a:t>
            </a:r>
            <a:r>
              <a:rPr lang="da-DK" sz="900" b="1" noProof="1">
                <a:solidFill>
                  <a:prstClr val="black"/>
                </a:solidFill>
                <a:latin typeface="Arial" panose="020B0604020202020204" pitchFamily="34" charset="0"/>
                <a:cs typeface="Arial" panose="020B0604020202020204" pitchFamily="34" charset="0"/>
              </a:rPr>
              <a:t>Increase</a:t>
            </a:r>
            <a:r>
              <a:rPr lang="da-DK" sz="900" noProof="1">
                <a:solidFill>
                  <a:prstClr val="black"/>
                </a:solidFill>
                <a:latin typeface="Arial" panose="020B0604020202020204" pitchFamily="34" charset="0"/>
                <a:cs typeface="Arial" panose="020B0604020202020204" pitchFamily="34" charset="0"/>
              </a:rPr>
              <a:t> and</a:t>
            </a:r>
            <a:br>
              <a:rPr lang="da-DK" sz="900" noProof="1">
                <a:solidFill>
                  <a:prstClr val="black"/>
                </a:solidFill>
                <a:latin typeface="Arial" panose="020B0604020202020204" pitchFamily="34" charset="0"/>
                <a:cs typeface="Arial" panose="020B0604020202020204" pitchFamily="34" charset="0"/>
              </a:rPr>
            </a:br>
            <a:r>
              <a:rPr lang="da-DK" sz="900" b="1" noProof="1">
                <a:solidFill>
                  <a:prstClr val="black"/>
                </a:solidFill>
                <a:latin typeface="Arial" panose="020B0604020202020204" pitchFamily="34" charset="0"/>
                <a:cs typeface="Arial" panose="020B0604020202020204" pitchFamily="34" charset="0"/>
              </a:rPr>
              <a:t>Decrease </a:t>
            </a:r>
            <a:r>
              <a:rPr lang="da-DK" sz="900" noProof="1">
                <a:solidFill>
                  <a:prstClr val="black"/>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Use layouts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Home tab</a:t>
            </a:r>
            <a:endParaRPr lang="da-DK" altLang="da-DK" sz="900" strike="sngStrike"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New Slide </a:t>
            </a:r>
            <a:r>
              <a:rPr lang="da-DK" altLang="da-DK" sz="900" noProof="1">
                <a:solidFill>
                  <a:prstClr val="black"/>
                </a:solidFill>
                <a:latin typeface="Arial" panose="020B0604020202020204" pitchFamily="34" charset="0"/>
                <a:cs typeface="Arial" panose="020B0604020202020204" pitchFamily="34" charset="0"/>
              </a:rPr>
              <a:t>menu to insert new slide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Choose </a:t>
            </a:r>
            <a:r>
              <a:rPr lang="da-DK" altLang="da-DK" sz="900" b="1" noProof="1">
                <a:solidFill>
                  <a:prstClr val="black"/>
                </a:solidFill>
                <a:latin typeface="Arial" panose="020B0604020202020204" pitchFamily="34" charset="0"/>
                <a:cs typeface="Arial" panose="020B0604020202020204" pitchFamily="34" charset="0"/>
              </a:rPr>
              <a:t>Layout</a:t>
            </a:r>
            <a:r>
              <a:rPr lang="da-DK" altLang="da-DK" sz="900" noProof="1">
                <a:solidFill>
                  <a:prstClr val="black"/>
                </a:solidFill>
                <a:latin typeface="Arial" panose="020B0604020202020204" pitchFamily="34" charset="0"/>
                <a:cs typeface="Arial" panose="020B0604020202020204" pitchFamily="34" charset="0"/>
              </a:rPr>
              <a:t> to change an appropriate layout from the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"drop down" menu </a:t>
            </a:r>
          </a:p>
          <a:p>
            <a:pPr>
              <a:spcBef>
                <a:spcPts val="1200"/>
              </a:spcBef>
              <a:spcAft>
                <a:spcPts val="600"/>
              </a:spcAft>
              <a:buClr>
                <a:srgbClr val="C8102E"/>
              </a:buClr>
              <a:buFont typeface="+mj-lt"/>
              <a:buNone/>
              <a:defRPr/>
            </a:pPr>
            <a:r>
              <a:rPr lang="da-DK" sz="1000" b="1" noProof="1">
                <a:solidFill>
                  <a:prstClr val="black"/>
                </a:solidFill>
                <a:latin typeface="Arial" panose="020B0604020202020204" pitchFamily="34" charset="0"/>
                <a:cs typeface="Arial" panose="020B0604020202020204" pitchFamily="34" charset="0"/>
              </a:rPr>
              <a:t>Reset slide</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1.</a:t>
            </a:r>
            <a:r>
              <a:rPr lang="da-DK" altLang="da-DK" sz="900" noProof="1">
                <a:solidFill>
                  <a:prstClr val="black"/>
                </a:solidFill>
                <a:latin typeface="Arial" panose="020B0604020202020204" pitchFamily="34" charset="0"/>
                <a:cs typeface="Arial" panose="020B0604020202020204" pitchFamily="34" charset="0"/>
              </a:rPr>
              <a:t> Click the </a:t>
            </a:r>
            <a:r>
              <a:rPr lang="da-DK" altLang="da-DK" sz="900" b="1" noProof="1">
                <a:solidFill>
                  <a:prstClr val="black"/>
                </a:solidFill>
                <a:latin typeface="Arial" panose="020B0604020202020204" pitchFamily="34" charset="0"/>
                <a:cs typeface="Arial" panose="020B0604020202020204" pitchFamily="34" charset="0"/>
              </a:rPr>
              <a:t>Home tab</a:t>
            </a:r>
            <a:endParaRPr lang="da-DK" altLang="da-DK" sz="900" strike="sngStrike" noProof="1">
              <a:solidFill>
                <a:prstClr val="black"/>
              </a:solidFill>
              <a:latin typeface="Arial" panose="020B0604020202020204" pitchFamily="34" charset="0"/>
              <a:cs typeface="Arial" panose="020B0604020202020204" pitchFamily="34" charset="0"/>
            </a:endParaRP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2.</a:t>
            </a:r>
            <a:r>
              <a:rPr lang="da-DK" altLang="da-DK" sz="900" noProof="1">
                <a:solidFill>
                  <a:prstClr val="black"/>
                </a:solidFill>
                <a:latin typeface="Arial" panose="020B0604020202020204" pitchFamily="34" charset="0"/>
                <a:cs typeface="Arial" panose="020B0604020202020204" pitchFamily="34" charset="0"/>
              </a:rPr>
              <a:t> Click the </a:t>
            </a:r>
            <a:r>
              <a:rPr lang="da-DK" altLang="da-DK" sz="900" b="1" noProof="1">
                <a:solidFill>
                  <a:prstClr val="black"/>
                </a:solidFill>
                <a:latin typeface="Arial" panose="020B0604020202020204" pitchFamily="34" charset="0"/>
                <a:cs typeface="Arial" panose="020B0604020202020204" pitchFamily="34" charset="0"/>
              </a:rPr>
              <a:t>Reset </a:t>
            </a:r>
            <a:r>
              <a:rPr lang="da-DK" altLang="da-DK" sz="900" noProof="1">
                <a:solidFill>
                  <a:prstClr val="black"/>
                </a:solidFill>
                <a:latin typeface="Arial" panose="020B0604020202020204" pitchFamily="34" charset="0"/>
                <a:cs typeface="Arial" panose="020B0604020202020204" pitchFamily="34" charset="0"/>
              </a:rPr>
              <a:t>menu to resetposition, size and formatting of the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slide placeholders to their default settings</a:t>
            </a:r>
          </a:p>
          <a:p>
            <a:pPr eaLnBrk="1" hangingPunct="1">
              <a:spcAft>
                <a:spcPts val="600"/>
              </a:spcAft>
              <a:buClr>
                <a:srgbClr val="C8102E"/>
              </a:buClr>
              <a:defRPr/>
            </a:pP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240"/>
              </a:spcAft>
              <a:buClr>
                <a:srgbClr val="C8102E"/>
              </a:buClr>
              <a:defRPr/>
            </a:pPr>
            <a:endParaRPr lang="da-DK" sz="900" noProof="1">
              <a:solidFill>
                <a:prstClr val="black"/>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535" y="1833789"/>
            <a:ext cx="2160799" cy="27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Insert picture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On slides with pictureplaceholder,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click on the icon and choose </a:t>
            </a:r>
            <a:r>
              <a:rPr lang="da-DK" altLang="da-DK" sz="900" b="1" noProof="1">
                <a:solidFill>
                  <a:prstClr val="black"/>
                </a:solidFill>
                <a:latin typeface="Arial" panose="020B0604020202020204" pitchFamily="34" charset="0"/>
                <a:cs typeface="Arial" panose="020B0604020202020204" pitchFamily="34" charset="0"/>
              </a:rPr>
              <a:t>Insert</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Change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a:t>
            </a:r>
            <a:r>
              <a:rPr lang="da-DK" altLang="da-DK" sz="900" b="1" noProof="1">
                <a:solidFill>
                  <a:prstClr val="black"/>
                </a:solidFill>
                <a:latin typeface="Arial" panose="020B0604020202020204" pitchFamily="34" charset="0"/>
                <a:cs typeface="Arial" panose="020B0604020202020204" pitchFamily="34" charset="0"/>
              </a:rPr>
              <a:t>Crop</a:t>
            </a:r>
            <a:r>
              <a:rPr lang="da-DK" altLang="da-DK" sz="900" noProof="1">
                <a:solidFill>
                  <a:prstClr val="black"/>
                </a:solidFill>
                <a:latin typeface="Arial" panose="020B0604020202020204" pitchFamily="34" charset="0"/>
                <a:cs typeface="Arial" panose="020B0604020202020204" pitchFamily="34" charset="0"/>
              </a:rPr>
              <a:t> to change size or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focus of the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If you want to scale the picture,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hold </a:t>
            </a:r>
            <a:r>
              <a:rPr lang="da-DK" altLang="da-DK" sz="900" b="1" noProof="1">
                <a:solidFill>
                  <a:prstClr val="black"/>
                </a:solidFill>
                <a:latin typeface="Arial" panose="020B0604020202020204" pitchFamily="34" charset="0"/>
                <a:cs typeface="Arial" panose="020B0604020202020204" pitchFamily="34" charset="0"/>
              </a:rPr>
              <a:t>SHIFT</a:t>
            </a:r>
            <a:r>
              <a:rPr lang="da-DK" altLang="da-DK" sz="900" noProof="1">
                <a:solidFill>
                  <a:prstClr val="black"/>
                </a:solidFill>
                <a:latin typeface="Arial" panose="020B0604020202020204" pitchFamily="34" charset="0"/>
                <a:cs typeface="Arial" panose="020B0604020202020204" pitchFamily="34" charset="0"/>
              </a:rPr>
              <a:t>-key down while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dragging the corners of the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Hint: </a:t>
            </a:r>
            <a:r>
              <a:rPr lang="da-DK" altLang="da-DK" sz="900" noProof="1">
                <a:solidFill>
                  <a:prstClr val="black"/>
                </a:solidFill>
                <a:latin typeface="Arial" panose="020B0604020202020204" pitchFamily="34" charset="0"/>
                <a:cs typeface="Arial" panose="020B0604020202020204" pitchFamily="34" charset="0"/>
              </a:rPr>
              <a:t>If you delete the picture and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insert a new one, the picture may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lie in front of the text or graphic.</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If this happens, select the picture,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right-click and choose </a:t>
            </a:r>
            <a:r>
              <a:rPr lang="da-DK" altLang="da-DK" sz="900" b="1" noProof="1">
                <a:solidFill>
                  <a:prstClr val="black"/>
                </a:solidFill>
                <a:latin typeface="Arial" panose="020B0604020202020204" pitchFamily="34" charset="0"/>
                <a:cs typeface="Arial" panose="020B0604020202020204" pitchFamily="34" charset="0"/>
              </a:rPr>
              <a:t>Send to Back</a:t>
            </a:r>
          </a:p>
        </p:txBody>
      </p:sp>
      <p:sp>
        <p:nvSpPr>
          <p:cNvPr id="25" name="Text Box 4"/>
          <p:cNvSpPr txBox="1">
            <a:spLocks noChangeArrowheads="1"/>
          </p:cNvSpPr>
          <p:nvPr userDrawn="1"/>
        </p:nvSpPr>
        <p:spPr bwMode="auto">
          <a:xfrm>
            <a:off x="7925283" y="1815931"/>
            <a:ext cx="2160799" cy="29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Change slide number, </a:t>
            </a:r>
            <a:br>
              <a:rPr lang="da-DK" sz="1000" b="1" noProof="1">
                <a:solidFill>
                  <a:prstClr val="black"/>
                </a:solidFill>
                <a:latin typeface="Arial" panose="020B0604020202020204" pitchFamily="34" charset="0"/>
                <a:cs typeface="Arial" panose="020B0604020202020204" pitchFamily="34" charset="0"/>
              </a:rPr>
            </a:br>
            <a:r>
              <a:rPr lang="da-DK" sz="1000" b="1" noProof="1">
                <a:solidFill>
                  <a:prstClr val="black"/>
                </a:solidFill>
                <a:latin typeface="Arial" panose="020B0604020202020204" pitchFamily="34" charset="0"/>
                <a:cs typeface="Arial" panose="020B0604020202020204" pitchFamily="34" charset="0"/>
              </a:rPr>
              <a:t>date and footer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Do this at the very end, so you get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all the corrections on all slides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Insert </a:t>
            </a:r>
            <a:r>
              <a:rPr lang="da-DK" altLang="da-DK" sz="900" noProof="1">
                <a:solidFill>
                  <a:prstClr val="black"/>
                </a:solidFill>
                <a:latin typeface="Arial" panose="020B0604020202020204" pitchFamily="34" charset="0"/>
                <a:cs typeface="Arial" panose="020B0604020202020204" pitchFamily="34" charset="0"/>
              </a:rPr>
              <a:t>tab</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Click on </a:t>
            </a:r>
            <a:r>
              <a:rPr lang="da-DK" altLang="da-DK" sz="900" b="1" noProof="1">
                <a:solidFill>
                  <a:prstClr val="black"/>
                </a:solidFill>
                <a:latin typeface="Arial" panose="020B0604020202020204" pitchFamily="34" charset="0"/>
                <a:cs typeface="Arial" panose="020B0604020202020204" pitchFamily="34" charset="0"/>
              </a:rPr>
              <a:t>Header and Footer </a:t>
            </a:r>
            <a:r>
              <a:rPr lang="da-DK" altLang="da-DK" sz="900" noProof="1">
                <a:solidFill>
                  <a:prstClr val="black"/>
                </a:solidFill>
                <a:latin typeface="Arial" panose="020B0604020202020204" pitchFamily="34" charset="0"/>
                <a:cs typeface="Arial" panose="020B0604020202020204" pitchFamily="34" charset="0"/>
              </a:rP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(write the desired text)</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Click </a:t>
            </a:r>
            <a:r>
              <a:rPr lang="da-DK" altLang="da-DK" sz="900" b="1" noProof="1">
                <a:solidFill>
                  <a:prstClr val="black"/>
                </a:solidFill>
                <a:latin typeface="Arial" panose="020B0604020202020204" pitchFamily="34" charset="0"/>
                <a:cs typeface="Arial" panose="020B0604020202020204" pitchFamily="34" charset="0"/>
              </a:rPr>
              <a:t>Apply to All </a:t>
            </a:r>
            <a:r>
              <a:rPr lang="da-DK" altLang="da-DK" sz="900" noProof="1">
                <a:solidFill>
                  <a:prstClr val="black"/>
                </a:solidFill>
                <a:latin typeface="Arial" panose="020B0604020202020204" pitchFamily="34" charset="0"/>
                <a:cs typeface="Arial" panose="020B0604020202020204" pitchFamily="34" charset="0"/>
              </a:rPr>
              <a:t>or </a:t>
            </a:r>
            <a:r>
              <a:rPr lang="da-DK" altLang="da-DK" sz="900" b="1" noProof="1">
                <a:solidFill>
                  <a:prstClr val="black"/>
                </a:solidFill>
                <a:latin typeface="Arial" panose="020B0604020202020204" pitchFamily="34" charset="0"/>
                <a:cs typeface="Arial" panose="020B0604020202020204" pitchFamily="34" charset="0"/>
              </a:rPr>
              <a:t>Apply</a:t>
            </a:r>
            <a:r>
              <a:rPr lang="da-DK" altLang="da-DK" sz="900" noProof="1">
                <a:solidFill>
                  <a:prstClr val="black"/>
                </a:solidFill>
                <a:latin typeface="Arial" panose="020B0604020202020204" pitchFamily="34" charset="0"/>
                <a:cs typeface="Arial" panose="020B0604020202020204" pitchFamily="34" charset="0"/>
              </a:rPr>
              <a:t> if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only used on one slide</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Guides</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To view drawing guides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View</a:t>
            </a:r>
            <a:r>
              <a:rPr lang="da-DK" altLang="da-DK" sz="900" noProof="1">
                <a:solidFill>
                  <a:prstClr val="black"/>
                </a:solidFill>
                <a:latin typeface="Arial" panose="020B0604020202020204" pitchFamily="34" charset="0"/>
                <a:cs typeface="Arial" panose="020B0604020202020204" pitchFamily="34" charset="0"/>
              </a:rPr>
              <a:t> tab, set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tick mark next to </a:t>
            </a:r>
            <a:r>
              <a:rPr lang="da-DK" altLang="da-DK" sz="900" b="1" noProof="1">
                <a:solidFill>
                  <a:prstClr val="black"/>
                </a:solidFill>
                <a:latin typeface="Arial" panose="020B0604020202020204" pitchFamily="34" charset="0"/>
                <a:cs typeface="Arial" panose="020B0604020202020204" pitchFamily="34" charset="0"/>
              </a:rPr>
              <a:t>Guides</a:t>
            </a: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Hint: Alt + F9 </a:t>
            </a:r>
            <a:r>
              <a:rPr lang="da-DK" altLang="da-DK" sz="900" noProof="1">
                <a:solidFill>
                  <a:prstClr val="black"/>
                </a:solidFill>
                <a:latin typeface="Arial" panose="020B0604020202020204" pitchFamily="34" charset="0"/>
                <a:cs typeface="Arial" panose="020B0604020202020204" pitchFamily="34" charset="0"/>
              </a:rPr>
              <a:t>for quick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2700549" y="2877130"/>
            <a:ext cx="549328" cy="285228"/>
          </a:xfrm>
          <a:prstGeom prst="rect">
            <a:avLst/>
          </a:prstGeom>
        </p:spPr>
      </p:pic>
      <p:pic>
        <p:nvPicPr>
          <p:cNvPr id="13" name="2 New picture"/>
          <p:cNvPicPr>
            <a:picLocks noChangeAspect="1"/>
          </p:cNvPicPr>
          <p:nvPr userDrawn="1"/>
        </p:nvPicPr>
        <p:blipFill>
          <a:blip r:embed="rId3"/>
          <a:stretch>
            <a:fillRect/>
          </a:stretch>
        </p:blipFill>
        <p:spPr>
          <a:xfrm>
            <a:off x="2733943" y="3538598"/>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2729933" y="4208262"/>
            <a:ext cx="593368" cy="192211"/>
          </a:xfrm>
          <a:prstGeom prst="rect">
            <a:avLst/>
          </a:prstGeom>
        </p:spPr>
      </p:pic>
      <p:pic>
        <p:nvPicPr>
          <p:cNvPr id="19" name="4 Reset"/>
          <p:cNvPicPr>
            <a:picLocks noChangeAspect="1"/>
          </p:cNvPicPr>
          <p:nvPr userDrawn="1"/>
        </p:nvPicPr>
        <p:blipFill>
          <a:blip r:embed="rId5"/>
          <a:stretch>
            <a:fillRect/>
          </a:stretch>
        </p:blipFill>
        <p:spPr>
          <a:xfrm>
            <a:off x="2731923" y="5318642"/>
            <a:ext cx="492452" cy="200416"/>
          </a:xfrm>
          <a:prstGeom prst="rect">
            <a:avLst/>
          </a:prstGeom>
        </p:spPr>
      </p:pic>
      <p:pic>
        <p:nvPicPr>
          <p:cNvPr id="5" name="5 Insert picture"/>
          <p:cNvPicPr>
            <a:picLocks noChangeAspect="1"/>
          </p:cNvPicPr>
          <p:nvPr userDrawn="1"/>
        </p:nvPicPr>
        <p:blipFill>
          <a:blip r:embed="rId6"/>
          <a:stretch>
            <a:fillRect/>
          </a:stretch>
        </p:blipFill>
        <p:spPr>
          <a:xfrm>
            <a:off x="6425732" y="2075087"/>
            <a:ext cx="262151" cy="256054"/>
          </a:xfrm>
          <a:prstGeom prst="rect">
            <a:avLst/>
          </a:prstGeom>
        </p:spPr>
      </p:pic>
      <p:pic>
        <p:nvPicPr>
          <p:cNvPr id="23" name="6 Crop"/>
          <p:cNvPicPr>
            <a:picLocks noChangeAspect="1"/>
          </p:cNvPicPr>
          <p:nvPr userDrawn="1"/>
        </p:nvPicPr>
        <p:blipFill>
          <a:blip r:embed="rId7"/>
          <a:stretch>
            <a:fillRect/>
          </a:stretch>
        </p:blipFill>
        <p:spPr>
          <a:xfrm>
            <a:off x="6406348" y="2748473"/>
            <a:ext cx="337400" cy="321707"/>
          </a:xfrm>
          <a:prstGeom prst="rect">
            <a:avLst/>
          </a:prstGeom>
        </p:spPr>
      </p:pic>
      <p:pic>
        <p:nvPicPr>
          <p:cNvPr id="2" name="7 Scale picture"/>
          <p:cNvPicPr>
            <a:picLocks noChangeAspect="1"/>
          </p:cNvPicPr>
          <p:nvPr userDrawn="1"/>
        </p:nvPicPr>
        <p:blipFill>
          <a:blip r:embed="rId8"/>
          <a:stretch>
            <a:fillRect/>
          </a:stretch>
        </p:blipFill>
        <p:spPr>
          <a:xfrm>
            <a:off x="6384080" y="3242463"/>
            <a:ext cx="359695" cy="335309"/>
          </a:xfrm>
          <a:prstGeom prst="rect">
            <a:avLst/>
          </a:prstGeom>
        </p:spPr>
      </p:pic>
    </p:spTree>
    <p:extLst>
      <p:ext uri="{BB962C8B-B14F-4D97-AF65-F5344CB8AC3E}">
        <p14:creationId xmlns:p14="http://schemas.microsoft.com/office/powerpoint/2010/main" val="29281145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1"/>
            <a:ext cx="11109325" cy="650171"/>
          </a:xfrm>
          <a:prstGeom prst="rect">
            <a:avLst/>
          </a:prstGeom>
          <a:noFill/>
        </p:spPr>
        <p:txBody>
          <a:bodyPr wrap="square" lIns="0" tIns="0" rIns="0" bIns="0" rtlCol="0" anchor="b" anchorCtr="0">
            <a:noAutofit/>
          </a:bodyPr>
          <a:lstStyle/>
          <a:p>
            <a:pPr>
              <a:buClr>
                <a:srgbClr val="C8102E"/>
              </a:buClr>
            </a:pPr>
            <a:r>
              <a:rPr lang="da-DK" sz="3200" noProof="1">
                <a:solidFill>
                  <a:prstClr val="black"/>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33789"/>
            <a:ext cx="2280360" cy="442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Brug tekst typografier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Brug</a:t>
            </a:r>
            <a:r>
              <a:rPr lang="da-DK" altLang="da-DK" sz="900" b="1" noProof="1">
                <a:solidFill>
                  <a:prstClr val="black"/>
                </a:solidFill>
                <a:latin typeface="Arial" panose="020B0604020202020204" pitchFamily="34" charset="0"/>
                <a:cs typeface="Arial" panose="020B0604020202020204" pitchFamily="34" charset="0"/>
              </a:rPr>
              <a:t> TAB </a:t>
            </a:r>
            <a:r>
              <a:rPr lang="da-DK" altLang="da-DK" sz="900" noProof="1">
                <a:solidFill>
                  <a:prstClr val="black"/>
                </a:solidFill>
                <a:latin typeface="Arial" panose="020B0604020202020204" pitchFamily="34" charset="0"/>
                <a:cs typeface="Arial" panose="020B0604020202020204" pitchFamily="34" charset="0"/>
              </a:rPr>
              <a:t>for at gå frem i tekst-niveauer. Klik </a:t>
            </a:r>
            <a:r>
              <a:rPr lang="da-DK" altLang="da-DK" sz="900" b="1" noProof="1">
                <a:solidFill>
                  <a:prstClr val="black"/>
                </a:solidFill>
                <a:latin typeface="Arial" panose="020B0604020202020204" pitchFamily="34" charset="0"/>
                <a:cs typeface="Arial" panose="020B0604020202020204" pitchFamily="34" charset="0"/>
              </a:rPr>
              <a:t>ENTER</a:t>
            </a:r>
            <a:r>
              <a:rPr lang="da-DK" altLang="da-DK" sz="900" noProof="1">
                <a:solidFill>
                  <a:prstClr val="black"/>
                </a:solidFill>
                <a:latin typeface="Arial" panose="020B0604020202020204" pitchFamily="34" charset="0"/>
                <a:cs typeface="Arial" panose="020B0604020202020204" pitchFamily="34" charset="0"/>
              </a:rPr>
              <a:t>, derefter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 for at skifte fra et niveau til et næste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For at gå tilbage i tekst-niveauer,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brug </a:t>
            </a:r>
            <a:r>
              <a:rPr lang="da-DK" altLang="da-DK" sz="900" b="1" noProof="1">
                <a:solidFill>
                  <a:prstClr val="black"/>
                </a:solidFill>
                <a:latin typeface="Arial" panose="020B0604020202020204" pitchFamily="34" charset="0"/>
                <a:cs typeface="Arial" panose="020B0604020202020204" pitchFamily="34" charset="0"/>
              </a:rPr>
              <a:t>SHIFT+TAB</a:t>
            </a: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Alternativt kan </a:t>
            </a:r>
            <a:br>
              <a:rPr lang="da-DK" altLang="da-DK" sz="900" noProof="1">
                <a:solidFill>
                  <a:prstClr val="black"/>
                </a:solidFill>
                <a:latin typeface="Arial" panose="020B0604020202020204" pitchFamily="34" charset="0"/>
                <a:cs typeface="Arial" panose="020B0604020202020204" pitchFamily="34" charset="0"/>
              </a:rPr>
            </a:br>
            <a:r>
              <a:rPr lang="da-DK" altLang="da-DK" sz="900" b="1" noProof="1">
                <a:solidFill>
                  <a:prstClr val="black"/>
                </a:solidFill>
                <a:latin typeface="Arial" panose="020B0604020202020204" pitchFamily="34" charset="0"/>
                <a:cs typeface="Arial" panose="020B0604020202020204" pitchFamily="34" charset="0"/>
              </a:rPr>
              <a:t>Forøg</a:t>
            </a:r>
            <a:r>
              <a:rPr lang="da-DK" altLang="da-DK" sz="900" noProof="1">
                <a:solidFill>
                  <a:prstClr val="black"/>
                </a:solidFill>
                <a:latin typeface="Arial" panose="020B0604020202020204" pitchFamily="34" charset="0"/>
                <a:cs typeface="Arial" panose="020B0604020202020204" pitchFamily="34" charset="0"/>
              </a:rPr>
              <a:t> og </a:t>
            </a:r>
            <a:r>
              <a:rPr lang="da-DK" altLang="da-DK" sz="900" b="1" noProof="1">
                <a:solidFill>
                  <a:prstClr val="black"/>
                </a:solidFill>
                <a:latin typeface="Arial" panose="020B0604020202020204" pitchFamily="34" charset="0"/>
                <a:cs typeface="Arial" panose="020B0604020202020204" pitchFamily="34" charset="0"/>
              </a:rPr>
              <a:t>Formindsk</a:t>
            </a:r>
            <a:r>
              <a:rPr lang="da-DK" altLang="da-DK" sz="900" noProof="1">
                <a:solidFill>
                  <a:prstClr val="black"/>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Brug layouts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Hjem</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Klik på menupunktet </a:t>
            </a:r>
            <a:r>
              <a:rPr lang="da-DK" altLang="da-DK" sz="900" b="1" noProof="1">
                <a:solidFill>
                  <a:prstClr val="black"/>
                </a:solidFill>
                <a:latin typeface="Arial" panose="020B0604020202020204" pitchFamily="34" charset="0"/>
                <a:cs typeface="Arial" panose="020B0604020202020204" pitchFamily="34" charset="0"/>
              </a:rPr>
              <a:t>Nyt Slide </a:t>
            </a:r>
            <a:r>
              <a:rPr lang="da-DK" altLang="da-DK" sz="900" noProof="1">
                <a:solidFill>
                  <a:prstClr val="black"/>
                </a:solidFill>
                <a:latin typeface="Arial" panose="020B0604020202020204" pitchFamily="34" charset="0"/>
                <a:cs typeface="Arial" panose="020B0604020202020204" pitchFamily="34" charset="0"/>
              </a:rPr>
              <a:t>for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at indsætte nyt slide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Layout</a:t>
            </a:r>
            <a:r>
              <a:rPr lang="da-DK" altLang="da-DK" sz="900" noProof="1">
                <a:solidFill>
                  <a:prstClr val="black"/>
                </a:solidFill>
                <a:latin typeface="Arial" panose="020B0604020202020204" pitchFamily="34" charset="0"/>
                <a:cs typeface="Arial" panose="020B0604020202020204" pitchFamily="34" charset="0"/>
              </a:rPr>
              <a:t> for at ændre dit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nuværende layout til et alternativt</a:t>
            </a:r>
          </a:p>
          <a:p>
            <a:pPr>
              <a:spcBef>
                <a:spcPts val="1200"/>
              </a:spcBef>
              <a:spcAft>
                <a:spcPts val="600"/>
              </a:spcAft>
              <a:buClr>
                <a:srgbClr val="C8102E"/>
              </a:buClr>
              <a:buFont typeface="+mj-lt"/>
              <a:buNone/>
              <a:defRPr/>
            </a:pPr>
            <a:r>
              <a:rPr lang="da-DK" sz="1000" b="1" noProof="1">
                <a:solidFill>
                  <a:prstClr val="black"/>
                </a:solidFill>
                <a:latin typeface="Arial" panose="020B0604020202020204" pitchFamily="34" charset="0"/>
                <a:cs typeface="Arial" panose="020B0604020202020204" pitchFamily="34" charset="0"/>
              </a:rPr>
              <a:t>Nulstil slide</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Hjem</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Nulstil</a:t>
            </a:r>
            <a:r>
              <a:rPr lang="da-DK" altLang="da-DK" sz="900" noProof="1">
                <a:solidFill>
                  <a:prstClr val="black"/>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buClr>
                <a:srgbClr val="C8102E"/>
              </a:buClr>
              <a:defRPr/>
            </a:pP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240"/>
              </a:spcAft>
              <a:buClr>
                <a:srgbClr val="C8102E"/>
              </a:buClr>
              <a:defRPr/>
            </a:pPr>
            <a:endParaRPr lang="da-DK" sz="900" noProof="1">
              <a:solidFill>
                <a:prstClr val="black"/>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535" y="1833789"/>
            <a:ext cx="2160799" cy="258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Indsæt billede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På slides med billedpladsholder,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klik på ikonet og vælg </a:t>
            </a:r>
            <a:r>
              <a:rPr lang="da-DK" altLang="da-DK" sz="900" b="1" noProof="1">
                <a:solidFill>
                  <a:prstClr val="black"/>
                </a:solidFill>
                <a:latin typeface="Arial" panose="020B0604020202020204" pitchFamily="34" charset="0"/>
                <a:cs typeface="Arial" panose="020B0604020202020204" pitchFamily="34" charset="0"/>
              </a:rPr>
              <a:t>Indsæt</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Beskær billede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a:t>
            </a:r>
            <a:r>
              <a:rPr lang="da-DK" altLang="da-DK" sz="900" b="1" noProof="1">
                <a:solidFill>
                  <a:prstClr val="black"/>
                </a:solidFill>
                <a:latin typeface="Arial" panose="020B0604020202020204" pitchFamily="34" charset="0"/>
                <a:cs typeface="Arial" panose="020B0604020202020204" pitchFamily="34" charset="0"/>
              </a:rPr>
              <a:t>Beskær</a:t>
            </a:r>
            <a:r>
              <a:rPr lang="da-DK" altLang="da-DK" sz="900" noProof="1">
                <a:solidFill>
                  <a:prstClr val="black"/>
                </a:solidFill>
                <a:latin typeface="Arial" panose="020B0604020202020204" pitchFamily="34" charset="0"/>
                <a:cs typeface="Arial" panose="020B0604020202020204" pitchFamily="34" charset="0"/>
              </a:rPr>
              <a:t> for at ændre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billedets fokus/størrelse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Ønsker du at skalere billedet, så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hold </a:t>
            </a:r>
            <a:r>
              <a:rPr lang="da-DK" altLang="da-DK" sz="900" b="1" noProof="1">
                <a:solidFill>
                  <a:prstClr val="black"/>
                </a:solidFill>
                <a:latin typeface="Arial" panose="020B0604020202020204" pitchFamily="34" charset="0"/>
                <a:cs typeface="Arial" panose="020B0604020202020204" pitchFamily="34" charset="0"/>
              </a:rPr>
              <a:t>SHIFT</a:t>
            </a:r>
            <a:r>
              <a:rPr lang="da-DK" altLang="da-DK" sz="900" noProof="1">
                <a:solidFill>
                  <a:prstClr val="black"/>
                </a:solidFill>
                <a:latin typeface="Arial" panose="020B0604020202020204" pitchFamily="34" charset="0"/>
                <a:cs typeface="Arial" panose="020B0604020202020204" pitchFamily="34" charset="0"/>
              </a:rPr>
              <a:t>-knappen nede, mens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du trækker i billedets hjørner</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Tips: </a:t>
            </a:r>
            <a:r>
              <a:rPr lang="da-DK" altLang="da-DK" sz="900" noProof="1">
                <a:solidFill>
                  <a:prstClr val="black"/>
                </a:solidFill>
                <a:latin typeface="Arial" panose="020B0604020202020204" pitchFamily="34" charset="0"/>
                <a:cs typeface="Arial" panose="020B0604020202020204" pitchFamily="34" charset="0"/>
              </a:rPr>
              <a:t>Hvis du sletter billedet og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indsætter et nyt, kan billedet lægge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prstClr val="black"/>
                </a:solidFill>
                <a:latin typeface="Arial" panose="020B0604020202020204" pitchFamily="34" charset="0"/>
                <a:cs typeface="Arial" panose="020B0604020202020204" pitchFamily="34" charset="0"/>
              </a:rPr>
              <a:t>Placer bagest</a:t>
            </a:r>
          </a:p>
        </p:txBody>
      </p:sp>
      <p:sp>
        <p:nvSpPr>
          <p:cNvPr id="25" name="Text Box 4"/>
          <p:cNvSpPr txBox="1">
            <a:spLocks noChangeArrowheads="1"/>
          </p:cNvSpPr>
          <p:nvPr userDrawn="1"/>
        </p:nvSpPr>
        <p:spPr bwMode="auto">
          <a:xfrm>
            <a:off x="7925241" y="1815928"/>
            <a:ext cx="2358243" cy="369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For at justere sidenummerering, </a:t>
            </a:r>
            <a:br>
              <a:rPr lang="da-DK" sz="1000" b="1" noProof="1">
                <a:solidFill>
                  <a:prstClr val="black"/>
                </a:solidFill>
                <a:latin typeface="Arial" panose="020B0604020202020204" pitchFamily="34" charset="0"/>
                <a:cs typeface="Arial" panose="020B0604020202020204" pitchFamily="34" charset="0"/>
              </a:rPr>
            </a:br>
            <a:r>
              <a:rPr lang="da-DK" sz="1000" b="1" noProof="1">
                <a:solidFill>
                  <a:prstClr val="black"/>
                </a:solidFill>
                <a:latin typeface="Arial" panose="020B0604020202020204" pitchFamily="34" charset="0"/>
                <a:cs typeface="Arial" panose="020B0604020202020204" pitchFamily="34" charset="0"/>
              </a:rPr>
              <a:t>dato og sidefod</a:t>
            </a:r>
          </a:p>
          <a:p>
            <a:pPr marL="0" indent="0" eaLnBrk="1" hangingPunct="1">
              <a:lnSpc>
                <a:spcPct val="100000"/>
              </a:lnSpc>
              <a:spcAft>
                <a:spcPts val="600"/>
              </a:spcAft>
              <a:buClrTx/>
              <a:buFontTx/>
              <a:buNone/>
              <a:defRPr/>
            </a:pPr>
            <a:r>
              <a:rPr lang="da-DK" altLang="da-DK" sz="900" noProof="1">
                <a:solidFill>
                  <a:prstClr val="black"/>
                </a:solidFill>
                <a:latin typeface="Arial" panose="020B0604020202020204" pitchFamily="34" charset="0"/>
                <a:cs typeface="Arial" panose="020B0604020202020204" pitchFamily="34" charset="0"/>
              </a:rPr>
              <a:t>Gør dette som det sidste i din præsentation, så det slår igennem på alle slides</a:t>
            </a: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Indsæt</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Klik </a:t>
            </a:r>
            <a:r>
              <a:rPr lang="da-DK" altLang="da-DK" sz="900" b="1" noProof="1">
                <a:solidFill>
                  <a:prstClr val="black"/>
                </a:solidFill>
                <a:latin typeface="Arial" panose="020B0604020202020204" pitchFamily="34" charset="0"/>
                <a:cs typeface="Arial" panose="020B0604020202020204" pitchFamily="34" charset="0"/>
              </a:rPr>
              <a:t>Sidehoved og Sidef</a:t>
            </a:r>
            <a:r>
              <a:rPr lang="da-DK" altLang="da-DK" sz="900" noProof="1">
                <a:solidFill>
                  <a:prstClr val="black"/>
                </a:solidFill>
                <a:latin typeface="Arial" panose="020B0604020202020204" pitchFamily="34" charset="0"/>
                <a:cs typeface="Arial" panose="020B0604020202020204" pitchFamily="34" charset="0"/>
              </a:rPr>
              <a:t>od</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(indtast evt. tekst i sidefod)</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Anvend på alle </a:t>
            </a:r>
            <a:r>
              <a:rPr lang="da-DK" altLang="da-DK" sz="900" noProof="1">
                <a:solidFill>
                  <a:prstClr val="black"/>
                </a:solidFill>
                <a:latin typeface="Arial" panose="020B0604020202020204" pitchFamily="34" charset="0"/>
                <a:cs typeface="Arial" panose="020B0604020202020204" pitchFamily="34" charset="0"/>
              </a:rPr>
              <a:t>eller </a:t>
            </a:r>
            <a:r>
              <a:rPr lang="da-DK" altLang="da-DK" sz="900" b="1" noProof="1">
                <a:solidFill>
                  <a:prstClr val="black"/>
                </a:solidFill>
                <a:latin typeface="Arial" panose="020B0604020202020204" pitchFamily="34" charset="0"/>
                <a:cs typeface="Arial" panose="020B0604020202020204" pitchFamily="34" charset="0"/>
              </a:rPr>
              <a:t>Anvend</a:t>
            </a:r>
            <a:r>
              <a:rPr lang="da-DK" altLang="da-DK" sz="900" noProof="1">
                <a:solidFill>
                  <a:prstClr val="black"/>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Hjælpelinjer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For at se hjælpelinjer</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Vis </a:t>
            </a:r>
            <a:r>
              <a:rPr lang="da-DK" altLang="da-DK" sz="900" noProof="1">
                <a:solidFill>
                  <a:prstClr val="black"/>
                </a:solidFill>
                <a:latin typeface="Arial" panose="020B0604020202020204" pitchFamily="34" charset="0"/>
                <a:cs typeface="Arial" panose="020B0604020202020204" pitchFamily="34" charset="0"/>
              </a:rPr>
              <a:t>og sæt hak ved </a:t>
            </a:r>
            <a:r>
              <a:rPr lang="da-DK" altLang="da-DK" sz="900" b="1" noProof="1">
                <a:solidFill>
                  <a:prstClr val="black"/>
                </a:solidFill>
                <a:latin typeface="Arial" panose="020B0604020202020204" pitchFamily="34" charset="0"/>
                <a:cs typeface="Arial" panose="020B0604020202020204" pitchFamily="34" charset="0"/>
              </a:rPr>
              <a:t>Hjælpelinjer</a:t>
            </a:r>
          </a:p>
          <a:p>
            <a:pPr eaLnBrk="1" hangingPunct="1">
              <a:spcAft>
                <a:spcPts val="600"/>
              </a:spcAft>
              <a:buClr>
                <a:srgbClr val="C8102E"/>
              </a:buClr>
              <a:defRPr/>
            </a:pP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Tips: Alt + F9 </a:t>
            </a:r>
            <a:r>
              <a:rPr lang="da-DK" altLang="da-DK" sz="900" noProof="1">
                <a:solidFill>
                  <a:prstClr val="black"/>
                </a:solidFill>
                <a:latin typeface="Arial" panose="020B0604020202020204" pitchFamily="34" charset="0"/>
                <a:cs typeface="Arial" panose="020B0604020202020204" pitchFamily="34" charset="0"/>
              </a:rPr>
              <a:t>for hurtig visning af hjælpelinjer</a:t>
            </a:r>
          </a:p>
          <a:p>
            <a:pPr eaLnBrk="1" hangingPunct="1">
              <a:spcAft>
                <a:spcPts val="600"/>
              </a:spcAft>
              <a:buClr>
                <a:srgbClr val="C8102E"/>
              </a:buClr>
              <a:defRPr/>
            </a:pPr>
            <a:endParaRPr lang="da-DK" altLang="da-DK" sz="900" noProof="1">
              <a:solidFill>
                <a:prstClr val="black"/>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877130"/>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510" y="3538601"/>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208262"/>
            <a:ext cx="593368" cy="192211"/>
          </a:xfrm>
          <a:prstGeom prst="rect">
            <a:avLst/>
          </a:prstGeom>
        </p:spPr>
      </p:pic>
      <p:pic>
        <p:nvPicPr>
          <p:cNvPr id="24" name="4 Nulstil"/>
          <p:cNvPicPr>
            <a:picLocks noChangeAspect="1"/>
          </p:cNvPicPr>
          <p:nvPr userDrawn="1"/>
        </p:nvPicPr>
        <p:blipFill>
          <a:blip r:embed="rId4"/>
          <a:stretch>
            <a:fillRect/>
          </a:stretch>
        </p:blipFill>
        <p:spPr>
          <a:xfrm>
            <a:off x="2702678" y="5318642"/>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425732"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406348" y="2748473"/>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384080" y="3242463"/>
            <a:ext cx="359695" cy="335309"/>
          </a:xfrm>
          <a:prstGeom prst="rect">
            <a:avLst/>
          </a:prstGeom>
        </p:spPr>
      </p:pic>
    </p:spTree>
    <p:extLst>
      <p:ext uri="{BB962C8B-B14F-4D97-AF65-F5344CB8AC3E}">
        <p14:creationId xmlns:p14="http://schemas.microsoft.com/office/powerpoint/2010/main" val="38051081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lvl1pPr>
          </a:lstStyle>
          <a:p>
            <a:r>
              <a:rPr lang="da-DK" noProof="0"/>
              <a:t>Klik for at redigere i master</a:t>
            </a:r>
            <a:endParaRPr lang="da-DK" noProof="0"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noProof="0"/>
              <a:t>Klik for at redigere i master</a:t>
            </a:r>
            <a:endParaRPr lang="da-DK" noProof="0"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tx2"/>
                </a:solidFill>
              </a:defRPr>
            </a:lvl1pPr>
          </a:lstStyle>
          <a:p>
            <a:pPr>
              <a:buClr>
                <a:srgbClr val="C8102E"/>
              </a:buClr>
            </a:pPr>
            <a:endParaRPr lang="da-DK" dirty="0">
              <a:solidFill>
                <a:srgbClr val="003087"/>
              </a:solidFill>
            </a:endParaRPr>
          </a:p>
        </p:txBody>
      </p:sp>
      <p:sp>
        <p:nvSpPr>
          <p:cNvPr id="5" name="FLD_PresentationTitle" hidden="1"/>
          <p:cNvSpPr>
            <a:spLocks noGrp="1"/>
          </p:cNvSpPr>
          <p:nvPr>
            <p:ph type="ftr" sz="quarter" idx="11"/>
          </p:nvPr>
        </p:nvSpPr>
        <p:spPr>
          <a:xfrm>
            <a:off x="0" y="6977369"/>
            <a:ext cx="0" cy="0"/>
          </a:xfrm>
        </p:spPr>
        <p:txBody>
          <a:bodyPr/>
          <a:lstStyle>
            <a:lvl1pPr algn="l">
              <a:defRPr sz="100">
                <a:solidFill>
                  <a:schemeClr val="bg1"/>
                </a:solidFill>
              </a:defRPr>
            </a:lvl1pPr>
          </a:lstStyle>
          <a:p>
            <a:pPr>
              <a:buClr>
                <a:srgbClr val="C8102E"/>
              </a:buClr>
            </a:pPr>
            <a:r>
              <a:rPr lang="da-DK" dirty="0">
                <a:solidFill>
                  <a:prstClr val="white"/>
                </a:solidFill>
              </a:rPr>
              <a:t>Præsentationstitel</a:t>
            </a:r>
          </a:p>
        </p:txBody>
      </p:sp>
      <p:sp>
        <p:nvSpPr>
          <p:cNvPr id="6" name="Slide Number Placeholder 5" hidden="1"/>
          <p:cNvSpPr>
            <a:spLocks noGrp="1"/>
          </p:cNvSpPr>
          <p:nvPr>
            <p:ph type="sldNum" sz="quarter" idx="12"/>
          </p:nvPr>
        </p:nvSpPr>
        <p:spPr>
          <a:xfrm>
            <a:off x="0" y="6977369"/>
            <a:ext cx="0" cy="0"/>
          </a:xfrm>
        </p:spPr>
        <p:txBody>
          <a:bodyPr/>
          <a:lstStyle>
            <a:lvl1pPr algn="l">
              <a:defRPr sz="100">
                <a:solidFill>
                  <a:schemeClr val="bg1"/>
                </a:solidFill>
              </a:defRPr>
            </a:lvl1pPr>
          </a:lstStyle>
          <a:p>
            <a:pPr>
              <a:buClr>
                <a:srgbClr val="C8102E"/>
              </a:buClr>
            </a:pPr>
            <a:fld id="{24C8C45C-947F-4981-8B3F-4F32E973C901}" type="slidenum">
              <a:rPr lang="da-DK" smtClean="0">
                <a:solidFill>
                  <a:prstClr val="white"/>
                </a:solidFill>
              </a:rPr>
              <a:pPr>
                <a:buClr>
                  <a:srgbClr val="C8102E"/>
                </a:buClr>
              </a:pPr>
              <a:t>‹nr.›</a:t>
            </a:fld>
            <a:endParaRPr lang="da-DK" dirty="0">
              <a:solidFill>
                <a:prstClr val="white"/>
              </a:solidFill>
            </a:endParaRPr>
          </a:p>
        </p:txBody>
      </p:sp>
      <p:sp>
        <p:nvSpPr>
          <p:cNvPr id="9" name="Rectangle 8">
            <a:extLst>
              <a:ext uri="{FF2B5EF4-FFF2-40B4-BE49-F238E27FC236}">
                <a16:creationId xmlns:a16="http://schemas.microsoft.com/office/drawing/2014/main" id="{1D4461DC-8B44-4DE3-AEA0-5049A880ECDD}"/>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a:solidFill>
                <a:prstClr val="white"/>
              </a:solidFill>
            </a:endParaRPr>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lvl1pPr>
            <a:lvl2pPr marL="216000" indent="0">
              <a:buNone/>
              <a:defRPr sz="950"/>
            </a:lvl2pPr>
            <a:lvl3pPr>
              <a:buNone/>
              <a:defRPr sz="950"/>
            </a:lvl3pPr>
            <a:lvl4pPr>
              <a:buNone/>
              <a:defRPr sz="950"/>
            </a:lvl4pPr>
            <a:lvl5pPr>
              <a:buNone/>
              <a:defRPr sz="950"/>
            </a:lvl5pPr>
          </a:lstStyle>
          <a:p>
            <a:pPr lvl="0"/>
            <a:r>
              <a:rPr lang="da-DK" noProof="0"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lvl1pPr>
            <a:lvl2pPr marL="216000" indent="0">
              <a:buNone/>
              <a:defRPr sz="950"/>
            </a:lvl2pPr>
            <a:lvl3pPr>
              <a:buNone/>
              <a:defRPr sz="950"/>
            </a:lvl3pPr>
            <a:lvl4pPr>
              <a:buNone/>
              <a:defRPr sz="950"/>
            </a:lvl4pPr>
            <a:lvl5pPr>
              <a:buNone/>
              <a:defRPr sz="950"/>
            </a:lvl5pPr>
          </a:lstStyle>
          <a:p>
            <a:pPr lvl="0"/>
            <a:r>
              <a:rPr lang="da-DK" noProof="0" dirty="0"/>
              <a:t>Navn Navnesen</a:t>
            </a:r>
          </a:p>
        </p:txBody>
      </p:sp>
      <p:pic>
        <p:nvPicPr>
          <p:cNvPr id="1026" name="Picture 2" descr="C:\Users\ibl\Desktop\PP skabelon\LOGOER\Det Nationale Forskingscenter for Arbejdsmilj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6431" y="262800"/>
            <a:ext cx="2787589" cy="124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448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el og bille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8C3E4E-BBDD-48E9-8B71-E6059F1139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10" name="Picture Placeholder 9">
            <a:extLst>
              <a:ext uri="{FF2B5EF4-FFF2-40B4-BE49-F238E27FC236}">
                <a16:creationId xmlns:a16="http://schemas.microsoft.com/office/drawing/2014/main" id="{14452CA0-426F-4CB6-9FD6-95786A854BFF}"/>
              </a:ext>
            </a:extLst>
          </p:cNvPr>
          <p:cNvSpPr>
            <a:spLocks noGrp="1"/>
          </p:cNvSpPr>
          <p:nvPr>
            <p:ph type="pic" sz="quarter" idx="21" hasCustomPrompt="1"/>
          </p:nvPr>
        </p:nvSpPr>
        <p:spPr>
          <a:xfrm>
            <a:off x="0" y="0"/>
            <a:ext cx="12192000" cy="6858000"/>
          </a:xfrm>
        </p:spPr>
        <p:txBody>
          <a:bodyPr lIns="0" tIns="1620000"/>
          <a:lstStyle>
            <a:lvl1pPr marL="0" indent="0" algn="ctr">
              <a:buNone/>
              <a:defRPr>
                <a:solidFill>
                  <a:schemeClr val="bg1"/>
                </a:solidFill>
              </a:defRPr>
            </a:lvl1pPr>
          </a:lstStyle>
          <a:p>
            <a:r>
              <a:rPr lang="da-DK"/>
              <a:t>Marker baggrund for indsætte billede</a:t>
            </a:r>
            <a:endParaRPr lang="da-DK" dirty="0"/>
          </a:p>
        </p:txBody>
      </p:sp>
      <p:sp>
        <p:nvSpPr>
          <p:cNvPr id="32" name="Rectangle 31">
            <a:extLst>
              <a:ext uri="{FF2B5EF4-FFF2-40B4-BE49-F238E27FC236}">
                <a16:creationId xmlns:a16="http://schemas.microsoft.com/office/drawing/2014/main" id="{3443C751-657A-44C9-873F-498B6CC2FDE1}"/>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9" name="Text Placeholder 8">
            <a:extLst>
              <a:ext uri="{FF2B5EF4-FFF2-40B4-BE49-F238E27FC236}">
                <a16:creationId xmlns:a16="http://schemas.microsoft.com/office/drawing/2014/main" id="{E2FE88B3-205D-4832-9530-76BB01F70811}"/>
              </a:ext>
            </a:extLst>
          </p:cNvPr>
          <p:cNvSpPr>
            <a:spLocks noGrp="1"/>
          </p:cNvSpPr>
          <p:nvPr>
            <p:ph type="body" sz="quarter" idx="17"/>
          </p:nvPr>
        </p:nvSpPr>
        <p:spPr>
          <a:xfrm>
            <a:off x="434399" y="0"/>
            <a:ext cx="11328976" cy="262800"/>
          </a:xfrm>
          <a:solidFill>
            <a:schemeClr val="accent3"/>
          </a:solidFill>
        </p:spPr>
        <p:txBody>
          <a:bodyPr/>
          <a:lstStyle>
            <a:lvl1pPr marL="0" indent="0">
              <a:buNone/>
              <a:defRPr sz="100">
                <a:solidFill>
                  <a:schemeClr val="accent3"/>
                </a:solidFill>
              </a:defRPr>
            </a:lvl1pPr>
          </a:lstStyle>
          <a:p>
            <a:pPr lvl="0"/>
            <a:r>
              <a:rPr lang="da-DK"/>
              <a:t>Klik for at redigere i master</a:t>
            </a:r>
          </a:p>
        </p:txBody>
      </p:sp>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solidFill>
                  <a:schemeClr val="bg1"/>
                </a:solidFill>
              </a:defRPr>
            </a:lvl1pPr>
          </a:lstStyle>
          <a:p>
            <a:r>
              <a:rPr lang="da-DK"/>
              <a:t>Klik for at redigere i master</a:t>
            </a:r>
            <a:endParaRPr lang="da-DK"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solidFill>
                  <a:schemeClr val="bg1"/>
                </a:solidFill>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bg1"/>
                </a:solidFill>
              </a:defRPr>
            </a:lvl1pPr>
          </a:lstStyle>
          <a:p>
            <a:pPr>
              <a:buClr>
                <a:srgbClr val="C8102E"/>
              </a:buClr>
            </a:pPr>
            <a:endParaRPr lang="da-DK" dirty="0">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13" name="FLD_PresentationTitle" hidden="1">
            <a:extLst>
              <a:ext uri="{FF2B5EF4-FFF2-40B4-BE49-F238E27FC236}">
                <a16:creationId xmlns:a16="http://schemas.microsoft.com/office/drawing/2014/main" id="{C123D1A9-0767-483A-8225-65459EFEC53C}"/>
              </a:ext>
            </a:extLst>
          </p:cNvPr>
          <p:cNvSpPr>
            <a:spLocks noGrp="1"/>
          </p:cNvSpPr>
          <p:nvPr>
            <p:ph type="ftr" sz="quarter" idx="11"/>
          </p:nvPr>
        </p:nvSpPr>
        <p:spPr>
          <a:xfrm>
            <a:off x="0" y="6977369"/>
            <a:ext cx="0" cy="0"/>
          </a:xfrm>
        </p:spPr>
        <p:txBody>
          <a:bodyPr/>
          <a:lstStyle>
            <a:lvl1pPr algn="l">
              <a:defRPr sz="100">
                <a:solidFill>
                  <a:schemeClr val="bg1"/>
                </a:solidFill>
              </a:defRPr>
            </a:lvl1pPr>
          </a:lstStyle>
          <a:p>
            <a:pPr>
              <a:buClr>
                <a:srgbClr val="C8102E"/>
              </a:buClr>
            </a:pPr>
            <a:r>
              <a:rPr lang="da-DK" dirty="0">
                <a:solidFill>
                  <a:prstClr val="white"/>
                </a:solidFill>
              </a:rPr>
              <a:t>Præsentationstitel</a:t>
            </a:r>
          </a:p>
        </p:txBody>
      </p:sp>
      <p:sp>
        <p:nvSpPr>
          <p:cNvPr id="14" name="Slide Number Placeholder 5" hidden="1">
            <a:extLst>
              <a:ext uri="{FF2B5EF4-FFF2-40B4-BE49-F238E27FC236}">
                <a16:creationId xmlns:a16="http://schemas.microsoft.com/office/drawing/2014/main" id="{79797EBF-36A9-4B7E-9F87-8907DC9CBFAD}"/>
              </a:ext>
            </a:extLst>
          </p:cNvPr>
          <p:cNvSpPr>
            <a:spLocks noGrp="1"/>
          </p:cNvSpPr>
          <p:nvPr>
            <p:ph type="sldNum" sz="quarter" idx="12"/>
          </p:nvPr>
        </p:nvSpPr>
        <p:spPr>
          <a:xfrm>
            <a:off x="0" y="6977369"/>
            <a:ext cx="0" cy="0"/>
          </a:xfrm>
        </p:spPr>
        <p:txBody>
          <a:bodyPr/>
          <a:lstStyle>
            <a:lvl1pPr algn="l">
              <a:defRPr sz="100">
                <a:solidFill>
                  <a:schemeClr val="bg1"/>
                </a:solidFill>
              </a:defRPr>
            </a:lvl1pPr>
          </a:lstStyle>
          <a:p>
            <a:pPr>
              <a:buClr>
                <a:srgbClr val="C8102E"/>
              </a:buClr>
            </a:pPr>
            <a:fld id="{24C8C45C-947F-4981-8B3F-4F32E973C901}" type="slidenum">
              <a:rPr lang="da-DK" smtClean="0">
                <a:solidFill>
                  <a:prstClr val="white"/>
                </a:solidFill>
              </a:rPr>
              <a:pPr>
                <a:buClr>
                  <a:srgbClr val="C8102E"/>
                </a:buClr>
              </a:pPr>
              <a:t>‹nr.›</a:t>
            </a:fld>
            <a:endParaRPr lang="da-DK" dirty="0">
              <a:solidFill>
                <a:prstClr val="white"/>
              </a:solidFill>
            </a:endParaRPr>
          </a:p>
        </p:txBody>
      </p:sp>
      <p:sp>
        <p:nvSpPr>
          <p:cNvPr id="20" name="Text Placeholder 8">
            <a:extLst>
              <a:ext uri="{FF2B5EF4-FFF2-40B4-BE49-F238E27FC236}">
                <a16:creationId xmlns:a16="http://schemas.microsoft.com/office/drawing/2014/main" id="{E6FBC98D-49B7-4509-923D-45CFDF8C5A00}"/>
              </a:ext>
            </a:extLst>
          </p:cNvPr>
          <p:cNvSpPr>
            <a:spLocks noGrp="1"/>
          </p:cNvSpPr>
          <p:nvPr>
            <p:ph type="body" sz="quarter" idx="18"/>
          </p:nvPr>
        </p:nvSpPr>
        <p:spPr>
          <a:xfrm>
            <a:off x="434399" y="6595200"/>
            <a:ext cx="11328976" cy="262800"/>
          </a:xfrm>
          <a:solidFill>
            <a:schemeClr val="tx2"/>
          </a:solidFill>
        </p:spPr>
        <p:txBody>
          <a:bodyPr/>
          <a:lstStyle>
            <a:lvl1pPr marL="0" indent="0">
              <a:buNone/>
              <a:defRPr sz="100">
                <a:solidFill>
                  <a:schemeClr val="tx2"/>
                </a:solidFill>
              </a:defRPr>
            </a:lvl1pPr>
          </a:lstStyle>
          <a:p>
            <a:pPr lvl="0"/>
            <a:r>
              <a:rPr lang="da-DK"/>
              <a:t>Klik for at redigere i master</a:t>
            </a:r>
          </a:p>
        </p:txBody>
      </p:sp>
      <p:pic>
        <p:nvPicPr>
          <p:cNvPr id="2050" name="Picture 2" descr="C:\Users\ibl\Desktop\PP skabelon\LOGOER\Det Nationale Forskingscenter for Arbejdsmiljo_NEG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6632" y="145780"/>
            <a:ext cx="2826264" cy="125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5183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 og indhold A">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1" y="2052000"/>
            <a:ext cx="8748000"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_DateCustomA" hidden="1"/>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8" name="Rectangle 7" hidden="1">
            <a:extLst>
              <a:ext uri="{FF2B5EF4-FFF2-40B4-BE49-F238E27FC236}">
                <a16:creationId xmlns:a16="http://schemas.microsoft.com/office/drawing/2014/main" id="{B47D0394-8450-48E0-A2F6-94FDD27F6829}"/>
              </a:ext>
            </a:extLst>
          </p:cNvPr>
          <p:cNvSpPr/>
          <p:nvPr userDrawn="1"/>
        </p:nvSpPr>
        <p:spPr>
          <a:xfrm>
            <a:off x="427128" y="2046518"/>
            <a:ext cx="11337759" cy="37619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9" name="Rectangle 8" hidden="1">
            <a:extLst>
              <a:ext uri="{FF2B5EF4-FFF2-40B4-BE49-F238E27FC236}">
                <a16:creationId xmlns:a16="http://schemas.microsoft.com/office/drawing/2014/main" id="{CE6BEE09-5A9E-4EAA-98FA-EDC36D17FA3D}"/>
              </a:ext>
            </a:extLst>
          </p:cNvPr>
          <p:cNvSpPr/>
          <p:nvPr userDrawn="1"/>
        </p:nvSpPr>
        <p:spPr>
          <a:xfrm>
            <a:off x="427128" y="617429"/>
            <a:ext cx="11337759"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10" name="Subtitle 2">
            <a:extLst>
              <a:ext uri="{FF2B5EF4-FFF2-40B4-BE49-F238E27FC236}">
                <a16:creationId xmlns:a16="http://schemas.microsoft.com/office/drawing/2014/main" id="{F6953E9D-48F1-4357-9744-F7244863C59D}"/>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Tree>
    <p:extLst>
      <p:ext uri="{BB962C8B-B14F-4D97-AF65-F5344CB8AC3E}">
        <p14:creationId xmlns:p14="http://schemas.microsoft.com/office/powerpoint/2010/main" val="27664616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 og indhold B">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4" y="2052000"/>
            <a:ext cx="54876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19" name="Content Placeholder 2">
            <a:extLst>
              <a:ext uri="{FF2B5EF4-FFF2-40B4-BE49-F238E27FC236}">
                <a16:creationId xmlns:a16="http://schemas.microsoft.com/office/drawing/2014/main" id="{B91A6608-7D3E-4593-BB31-B40A60FDA8A9}"/>
              </a:ext>
            </a:extLst>
          </p:cNvPr>
          <p:cNvSpPr>
            <a:spLocks noGrp="1"/>
          </p:cNvSpPr>
          <p:nvPr>
            <p:ph idx="14"/>
          </p:nvPr>
        </p:nvSpPr>
        <p:spPr>
          <a:xfrm>
            <a:off x="6277225" y="2052000"/>
            <a:ext cx="548039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0" name="Title Placeholder 1">
            <a:extLst>
              <a:ext uri="{FF2B5EF4-FFF2-40B4-BE49-F238E27FC236}">
                <a16:creationId xmlns:a16="http://schemas.microsoft.com/office/drawing/2014/main" id="{6FF08774-C93E-4FA8-9CF6-8A28A6330EA8}"/>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1" name="Date_DateCustomA" hidden="1">
            <a:extLst>
              <a:ext uri="{FF2B5EF4-FFF2-40B4-BE49-F238E27FC236}">
                <a16:creationId xmlns:a16="http://schemas.microsoft.com/office/drawing/2014/main" id="{3B1BAB41-9B89-4DAB-AC95-398DF9CCB750}"/>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33134952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el og indhold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9ADD05-CB26-41BC-BADE-66930D04AFF3}"/>
              </a:ext>
            </a:extLst>
          </p:cNvPr>
          <p:cNvSpPr/>
          <p:nvPr userDrawn="1"/>
        </p:nvSpPr>
        <p:spPr>
          <a:xfrm>
            <a:off x="0" y="2"/>
            <a:ext cx="5914792"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3" name="Content Placeholder 2"/>
          <p:cNvSpPr>
            <a:spLocks noGrp="1"/>
          </p:cNvSpPr>
          <p:nvPr>
            <p:ph idx="1"/>
          </p:nvPr>
        </p:nvSpPr>
        <p:spPr>
          <a:xfrm>
            <a:off x="6274825" y="2052000"/>
            <a:ext cx="548279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6274825" y="1024142"/>
            <a:ext cx="548279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21" name="Text Placeholder 20">
            <a:extLst>
              <a:ext uri="{FF2B5EF4-FFF2-40B4-BE49-F238E27FC236}">
                <a16:creationId xmlns:a16="http://schemas.microsoft.com/office/drawing/2014/main" id="{EB2ED1E1-EDDB-4615-B974-BB35C6940001}"/>
              </a:ext>
            </a:extLst>
          </p:cNvPr>
          <p:cNvSpPr>
            <a:spLocks noGrp="1"/>
          </p:cNvSpPr>
          <p:nvPr>
            <p:ph type="body" sz="quarter" idx="16"/>
          </p:nvPr>
        </p:nvSpPr>
        <p:spPr>
          <a:xfrm>
            <a:off x="427059" y="628650"/>
            <a:ext cx="5127625" cy="5185344"/>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0" name="Title Placeholder 1">
            <a:extLst>
              <a:ext uri="{FF2B5EF4-FFF2-40B4-BE49-F238E27FC236}">
                <a16:creationId xmlns:a16="http://schemas.microsoft.com/office/drawing/2014/main" id="{3944CFDE-3736-4D22-A73D-5C4C944F0F29}"/>
              </a:ext>
            </a:extLst>
          </p:cNvPr>
          <p:cNvSpPr>
            <a:spLocks noGrp="1"/>
          </p:cNvSpPr>
          <p:nvPr>
            <p:ph type="title"/>
            <p:custDataLst>
              <p:tags r:id="rId1"/>
            </p:custDataLst>
          </p:nvPr>
        </p:nvSpPr>
        <p:spPr>
          <a:xfrm>
            <a:off x="6274800" y="617429"/>
            <a:ext cx="5485200"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2" name="Date_DateCustomA" hidden="1">
            <a:extLst>
              <a:ext uri="{FF2B5EF4-FFF2-40B4-BE49-F238E27FC236}">
                <a16:creationId xmlns:a16="http://schemas.microsoft.com/office/drawing/2014/main" id="{F0CBB1BF-508B-4620-B53A-E34B60BA7492}"/>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pic>
        <p:nvPicPr>
          <p:cNvPr id="4098" name="Picture 2" descr="C:\Users\ibl\Desktop\PP skabelon\LOGOER\Det Nationale Forskingscenter for Arbejdsmiljo_NEG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879" y="5820225"/>
            <a:ext cx="2000761" cy="89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1556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el og indhold 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4" y="2052000"/>
            <a:ext cx="74208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8" name="Text Placeholder 20">
            <a:extLst>
              <a:ext uri="{FF2B5EF4-FFF2-40B4-BE49-F238E27FC236}">
                <a16:creationId xmlns:a16="http://schemas.microsoft.com/office/drawing/2014/main" id="{F5C50BA5-F381-447A-A5C2-DE11561DBB25}"/>
              </a:ext>
            </a:extLst>
          </p:cNvPr>
          <p:cNvSpPr>
            <a:spLocks noGrp="1"/>
          </p:cNvSpPr>
          <p:nvPr>
            <p:ph type="body" sz="quarter" idx="16" hasCustomPrompt="1"/>
          </p:nvPr>
        </p:nvSpPr>
        <p:spPr>
          <a:xfrm>
            <a:off x="8208000" y="2052004"/>
            <a:ext cx="3549597" cy="1607495"/>
          </a:xfrm>
          <a:solidFill>
            <a:schemeClr val="tx2"/>
          </a:solidFill>
        </p:spPr>
        <p:txBody>
          <a:bodyPr lIns="216000" tIns="216000" rIns="216000" bIns="216000"/>
          <a:lstStyle>
            <a:lvl1pPr marL="0" indent="0">
              <a:buClr>
                <a:schemeClr val="bg1"/>
              </a:buClr>
              <a:buFont typeface="Calibri" panose="020F0502020204030204" pitchFamily="34" charset="0"/>
              <a:buChar char="​"/>
              <a:defRPr sz="4400" b="1">
                <a:solidFill>
                  <a:schemeClr val="bg1"/>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56%</a:t>
            </a:r>
          </a:p>
          <a:p>
            <a:pPr lvl="1"/>
            <a:r>
              <a:rPr lang="da-DK" dirty="0"/>
              <a:t>Second </a:t>
            </a:r>
            <a:r>
              <a:rPr lang="da-DK" dirty="0" err="1"/>
              <a:t>level</a:t>
            </a:r>
            <a:endParaRPr lang="da-DK" dirty="0"/>
          </a:p>
        </p:txBody>
      </p:sp>
      <p:sp>
        <p:nvSpPr>
          <p:cNvPr id="30" name="Date_DateCustomA" hidden="1">
            <a:extLst>
              <a:ext uri="{FF2B5EF4-FFF2-40B4-BE49-F238E27FC236}">
                <a16:creationId xmlns:a16="http://schemas.microsoft.com/office/drawing/2014/main" id="{D3897813-E321-452C-B280-9AE7127CDBE7}"/>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10" name="Subtitle 2">
            <a:extLst>
              <a:ext uri="{FF2B5EF4-FFF2-40B4-BE49-F238E27FC236}">
                <a16:creationId xmlns:a16="http://schemas.microsoft.com/office/drawing/2014/main" id="{8D0F0542-3174-4669-BF1C-AC0ADE13A9E4}"/>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12" name="Text Placeholder 20">
            <a:extLst>
              <a:ext uri="{FF2B5EF4-FFF2-40B4-BE49-F238E27FC236}">
                <a16:creationId xmlns:a16="http://schemas.microsoft.com/office/drawing/2014/main" id="{5C262016-37C5-41B6-8FC4-E5614F7A543C}"/>
              </a:ext>
            </a:extLst>
          </p:cNvPr>
          <p:cNvSpPr>
            <a:spLocks noGrp="1"/>
          </p:cNvSpPr>
          <p:nvPr>
            <p:ph type="body" sz="quarter" idx="19"/>
          </p:nvPr>
        </p:nvSpPr>
        <p:spPr>
          <a:xfrm>
            <a:off x="8208000" y="3853157"/>
            <a:ext cx="3549597" cy="1607495"/>
          </a:xfrm>
          <a:solidFill>
            <a:schemeClr val="accent2"/>
          </a:solidFill>
        </p:spPr>
        <p:txBody>
          <a:bodyPr lIns="216000" tIns="216000" rIns="216000" bIns="216000"/>
          <a:lstStyle>
            <a:lvl1pPr marL="0" indent="0">
              <a:buClr>
                <a:schemeClr val="bg1"/>
              </a:buClr>
              <a:buFont typeface="Calibri" panose="020F0502020204030204" pitchFamily="34" charset="0"/>
              <a:buChar char="​"/>
              <a:defRPr sz="1600" b="0">
                <a:solidFill>
                  <a:schemeClr val="tx2"/>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i master</a:t>
            </a:r>
          </a:p>
        </p:txBody>
      </p:sp>
    </p:spTree>
    <p:extLst>
      <p:ext uri="{BB962C8B-B14F-4D97-AF65-F5344CB8AC3E}">
        <p14:creationId xmlns:p14="http://schemas.microsoft.com/office/powerpoint/2010/main" val="24783916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 indhold og billede ">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FE571E61-9BE6-4D21-93C5-55BB00D16155}"/>
              </a:ext>
            </a:extLst>
          </p:cNvPr>
          <p:cNvSpPr>
            <a:spLocks noGrp="1"/>
          </p:cNvSpPr>
          <p:nvPr>
            <p:ph type="pic" idx="15" hasCustomPrompt="1"/>
          </p:nvPr>
        </p:nvSpPr>
        <p:spPr>
          <a:xfrm>
            <a:off x="6274800" y="0"/>
            <a:ext cx="5917200" cy="6858000"/>
          </a:xfrm>
          <a:solidFill>
            <a:schemeClr val="bg2"/>
          </a:solidFill>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ikon for at indsætte billede</a:t>
            </a:r>
            <a:endParaRPr lang="da-DK" dirty="0"/>
          </a:p>
        </p:txBody>
      </p:sp>
      <p:sp>
        <p:nvSpPr>
          <p:cNvPr id="3" name="Content Placeholder 2"/>
          <p:cNvSpPr>
            <a:spLocks noGrp="1"/>
          </p:cNvSpPr>
          <p:nvPr>
            <p:ph idx="1"/>
          </p:nvPr>
        </p:nvSpPr>
        <p:spPr>
          <a:xfrm>
            <a:off x="427124" y="2052000"/>
            <a:ext cx="54876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9" name="Title Placeholder 1">
            <a:extLst>
              <a:ext uri="{FF2B5EF4-FFF2-40B4-BE49-F238E27FC236}">
                <a16:creationId xmlns:a16="http://schemas.microsoft.com/office/drawing/2014/main" id="{938FB493-B08C-476B-B49E-C8AD993273C8}"/>
              </a:ext>
            </a:extLst>
          </p:cNvPr>
          <p:cNvSpPr>
            <a:spLocks noGrp="1"/>
          </p:cNvSpPr>
          <p:nvPr>
            <p:ph type="title"/>
            <p:custDataLst>
              <p:tags r:id="rId1"/>
            </p:custDataLst>
          </p:nvPr>
        </p:nvSpPr>
        <p:spPr>
          <a:xfrm>
            <a:off x="427128" y="617429"/>
            <a:ext cx="5487671"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1" name="Date_DateCustomA" hidden="1">
            <a:extLst>
              <a:ext uri="{FF2B5EF4-FFF2-40B4-BE49-F238E27FC236}">
                <a16:creationId xmlns:a16="http://schemas.microsoft.com/office/drawing/2014/main" id="{CF23EAF1-C319-4D2A-8C45-7DFF9A3BB66D}"/>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9" name="Subtitle 2">
            <a:extLst>
              <a:ext uri="{FF2B5EF4-FFF2-40B4-BE49-F238E27FC236}">
                <a16:creationId xmlns:a16="http://schemas.microsoft.com/office/drawing/2014/main" id="{334133B0-3967-4329-B503-D07DB7228048}"/>
              </a:ext>
            </a:extLst>
          </p:cNvPr>
          <p:cNvSpPr>
            <a:spLocks noGrp="1"/>
          </p:cNvSpPr>
          <p:nvPr>
            <p:ph type="subTitle" idx="13"/>
          </p:nvPr>
        </p:nvSpPr>
        <p:spPr>
          <a:xfrm>
            <a:off x="427128" y="988154"/>
            <a:ext cx="548767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Tree>
    <p:extLst>
      <p:ext uri="{BB962C8B-B14F-4D97-AF65-F5344CB8AC3E}">
        <p14:creationId xmlns:p14="http://schemas.microsoft.com/office/powerpoint/2010/main" val="296314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ktion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00E2174-B641-49F1-B88A-78B3D5337C9F}"/>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p:nvPr>
        </p:nvSpPr>
        <p:spPr>
          <a:xfrm>
            <a:off x="1054801" y="2462526"/>
            <a:ext cx="10082403" cy="1609200"/>
          </a:xfrm>
        </p:spPr>
        <p:txBody>
          <a:bodyPr anchor="ctr" anchorCtr="0"/>
          <a:lstStyle>
            <a:lvl1pPr algn="ctr">
              <a:lnSpc>
                <a:spcPct val="100000"/>
              </a:lnSpc>
              <a:defRPr sz="4000">
                <a:solidFill>
                  <a:schemeClr val="bg1"/>
                </a:solidFill>
              </a:defRPr>
            </a:lvl1pPr>
          </a:lstStyle>
          <a:p>
            <a:r>
              <a:rPr lang="da-DK" smtClean="0"/>
              <a:t>Klik for at redigere i master</a:t>
            </a:r>
            <a:endParaRPr lang="da-DK" dirty="0"/>
          </a:p>
        </p:txBody>
      </p:sp>
      <p:sp>
        <p:nvSpPr>
          <p:cNvPr id="4" name="Date_DateCustomA" hidden="1"/>
          <p:cNvSpPr>
            <a:spLocks noGrp="1"/>
          </p:cNvSpPr>
          <p:nvPr>
            <p:ph type="dt" sz="half" idx="10"/>
          </p:nvPr>
        </p:nvSpPr>
        <p:spPr>
          <a:xfrm>
            <a:off x="0" y="7224417"/>
            <a:ext cx="0" cy="0"/>
          </a:xfrm>
        </p:spPr>
        <p:txBody>
          <a:bodyPr/>
          <a:lstStyle>
            <a:lvl1pPr algn="l">
              <a:defRPr sz="100" b="0">
                <a:noFill/>
              </a:defRPr>
            </a:lvl1pPr>
          </a:lstStyle>
          <a:p>
            <a:endParaRPr lang="da-DK" dirty="0"/>
          </a:p>
        </p:txBody>
      </p:sp>
      <p:sp>
        <p:nvSpPr>
          <p:cNvPr id="5" name="FLD_PresentationTitle" hidden="1"/>
          <p:cNvSpPr>
            <a:spLocks noGrp="1"/>
          </p:cNvSpPr>
          <p:nvPr>
            <p:ph type="ftr" sz="quarter" idx="11"/>
          </p:nvPr>
        </p:nvSpPr>
        <p:spPr>
          <a:xfrm>
            <a:off x="0" y="7224417"/>
            <a:ext cx="0" cy="0"/>
          </a:xfrm>
        </p:spPr>
        <p:txBody>
          <a:bodyPr/>
          <a:lstStyle>
            <a:lvl1pPr algn="l">
              <a:defRPr sz="100">
                <a:noFill/>
              </a:defRPr>
            </a:lvl1pPr>
          </a:lstStyle>
          <a:p>
            <a:r>
              <a:rPr lang="da-DK" smtClean="0"/>
              <a:t>Seksuel chikane - Forekomst, konsekvenser og forebyggelse</a:t>
            </a:r>
            <a:endParaRPr lang="da-DK" dirty="0"/>
          </a:p>
        </p:txBody>
      </p:sp>
      <p:sp>
        <p:nvSpPr>
          <p:cNvPr id="6" name="Slide Number Placeholder 5" hidden="1"/>
          <p:cNvSpPr>
            <a:spLocks noGrp="1"/>
          </p:cNvSpPr>
          <p:nvPr>
            <p:ph type="sldNum" sz="quarter" idx="12"/>
          </p:nvPr>
        </p:nvSpPr>
        <p:spPr>
          <a:xfrm>
            <a:off x="0" y="7224417"/>
            <a:ext cx="0" cy="0"/>
          </a:xfrm>
        </p:spPr>
        <p:txBody>
          <a:bodyPr/>
          <a:lstStyle>
            <a:lvl1pPr algn="l">
              <a:defRPr sz="100">
                <a:noFill/>
              </a:defRPr>
            </a:lvl1pPr>
          </a:lstStyle>
          <a:p>
            <a:fld id="{24C8C45C-947F-4981-8B3F-4F32E973C901}" type="slidenum">
              <a:rPr lang="da-DK" smtClean="0"/>
              <a:pPr/>
              <a:t>‹nr.›</a:t>
            </a:fld>
            <a:endParaRPr lang="da-DK" dirty="0"/>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581716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5663299"/>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30" name="Text Placeholder 26">
            <a:extLst>
              <a:ext uri="{FF2B5EF4-FFF2-40B4-BE49-F238E27FC236}">
                <a16:creationId xmlns:a16="http://schemas.microsoft.com/office/drawing/2014/main" id="{90B67A7E-F8AD-4501-B3ED-7DF56BC18956}"/>
              </a:ext>
            </a:extLst>
          </p:cNvPr>
          <p:cNvSpPr>
            <a:spLocks noGrp="1"/>
          </p:cNvSpPr>
          <p:nvPr>
            <p:ph type="body" sz="quarter" idx="15" hasCustomPrompt="1"/>
          </p:nvPr>
        </p:nvSpPr>
        <p:spPr>
          <a:xfrm>
            <a:off x="9198000" y="609377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Navn.navnesen@bm.dk</a:t>
            </a:r>
          </a:p>
        </p:txBody>
      </p:sp>
      <p:sp>
        <p:nvSpPr>
          <p:cNvPr id="31" name="Text Placeholder 26">
            <a:extLst>
              <a:ext uri="{FF2B5EF4-FFF2-40B4-BE49-F238E27FC236}">
                <a16:creationId xmlns:a16="http://schemas.microsoft.com/office/drawing/2014/main" id="{33219B6C-E56F-40C7-AC30-BCA5E6900E7F}"/>
              </a:ext>
            </a:extLst>
          </p:cNvPr>
          <p:cNvSpPr>
            <a:spLocks noGrp="1"/>
          </p:cNvSpPr>
          <p:nvPr>
            <p:ph type="body" sz="quarter" idx="16" hasCustomPrompt="1"/>
          </p:nvPr>
        </p:nvSpPr>
        <p:spPr>
          <a:xfrm>
            <a:off x="9198000" y="6229285"/>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+45 2345 3456</a:t>
            </a:r>
          </a:p>
        </p:txBody>
      </p:sp>
      <p:pic>
        <p:nvPicPr>
          <p:cNvPr id="5122" name="Picture 2" descr="C:\Users\ibl\Desktop\PP skabelon\LOGOER\Det Nationale Forskingscenter for Arbejdsmiljo_NEG_RGB.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5709" y="5344421"/>
            <a:ext cx="2811507" cy="125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45260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ektion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00E2174-B641-49F1-B88A-78B3D5337C9F}"/>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2" name="Title 1"/>
          <p:cNvSpPr>
            <a:spLocks noGrp="1"/>
          </p:cNvSpPr>
          <p:nvPr>
            <p:ph type="ctrTitle"/>
          </p:nvPr>
        </p:nvSpPr>
        <p:spPr>
          <a:xfrm>
            <a:off x="1054801" y="2462526"/>
            <a:ext cx="10082403" cy="1609200"/>
          </a:xfrm>
        </p:spPr>
        <p:txBody>
          <a:bodyPr anchor="ctr" anchorCtr="0"/>
          <a:lstStyle>
            <a:lvl1pPr algn="ctr">
              <a:lnSpc>
                <a:spcPct val="100000"/>
              </a:lnSpc>
              <a:defRPr sz="4000">
                <a:solidFill>
                  <a:schemeClr val="bg1"/>
                </a:solidFill>
              </a:defRPr>
            </a:lvl1pPr>
          </a:lstStyle>
          <a:p>
            <a:r>
              <a:rPr lang="da-DK"/>
              <a:t>Klik for at redigere i master</a:t>
            </a:r>
            <a:endParaRPr lang="da-DK" dirty="0"/>
          </a:p>
        </p:txBody>
      </p:sp>
      <p:sp>
        <p:nvSpPr>
          <p:cNvPr id="4" name="Date_DateCustomA" hidden="1"/>
          <p:cNvSpPr>
            <a:spLocks noGrp="1"/>
          </p:cNvSpPr>
          <p:nvPr>
            <p:ph type="dt" sz="half" idx="10"/>
          </p:nvPr>
        </p:nvSpPr>
        <p:spPr>
          <a:xfrm>
            <a:off x="0" y="7224417"/>
            <a:ext cx="0" cy="0"/>
          </a:xfrm>
        </p:spPr>
        <p:txBody>
          <a:bodyPr/>
          <a:lstStyle>
            <a:lvl1pPr algn="l">
              <a:defRPr sz="100" b="0">
                <a:noFill/>
              </a:defRPr>
            </a:lvl1pPr>
          </a:lstStyle>
          <a:p>
            <a:pPr>
              <a:buClr>
                <a:srgbClr val="C8102E"/>
              </a:buClr>
            </a:pPr>
            <a:endParaRPr lang="da-DK" dirty="0"/>
          </a:p>
        </p:txBody>
      </p:sp>
      <p:sp>
        <p:nvSpPr>
          <p:cNvPr id="5" name="FLD_PresentationTitle" hidden="1"/>
          <p:cNvSpPr>
            <a:spLocks noGrp="1"/>
          </p:cNvSpPr>
          <p:nvPr>
            <p:ph type="ftr" sz="quarter" idx="11"/>
          </p:nvPr>
        </p:nvSpPr>
        <p:spPr>
          <a:xfrm>
            <a:off x="0" y="7224417"/>
            <a:ext cx="0" cy="0"/>
          </a:xfrm>
        </p:spPr>
        <p:txBody>
          <a:bodyPr/>
          <a:lstStyle>
            <a:lvl1pPr algn="l">
              <a:defRPr sz="100">
                <a:noFill/>
              </a:defRPr>
            </a:lvl1pPr>
          </a:lstStyle>
          <a:p>
            <a:pPr>
              <a:buClr>
                <a:srgbClr val="C8102E"/>
              </a:buClr>
            </a:pPr>
            <a:r>
              <a:rPr lang="da-DK" dirty="0"/>
              <a:t>Præsentationstitel</a:t>
            </a:r>
          </a:p>
        </p:txBody>
      </p:sp>
      <p:sp>
        <p:nvSpPr>
          <p:cNvPr id="6" name="Slide Number Placeholder 5" hidden="1"/>
          <p:cNvSpPr>
            <a:spLocks noGrp="1"/>
          </p:cNvSpPr>
          <p:nvPr>
            <p:ph type="sldNum" sz="quarter" idx="12"/>
          </p:nvPr>
        </p:nvSpPr>
        <p:spPr>
          <a:xfrm>
            <a:off x="0" y="7224417"/>
            <a:ext cx="0" cy="0"/>
          </a:xfrm>
        </p:spPr>
        <p:txBody>
          <a:bodyPr/>
          <a:lstStyle>
            <a:lvl1pPr algn="l">
              <a:defRPr sz="100">
                <a:noFill/>
              </a:defRPr>
            </a:lvl1pPr>
          </a:lstStyle>
          <a:p>
            <a:pPr>
              <a:buClr>
                <a:srgbClr val="C8102E"/>
              </a:buClr>
            </a:pPr>
            <a:fld id="{24C8C45C-947F-4981-8B3F-4F32E973C901}" type="slidenum">
              <a:rPr lang="da-DK" smtClean="0"/>
              <a:pPr>
                <a:buClr>
                  <a:srgbClr val="C8102E"/>
                </a:buClr>
              </a:pPr>
              <a:t>‹nr.›</a:t>
            </a:fld>
            <a:endParaRPr lang="da-DK" dirty="0"/>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581716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5663299"/>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30" name="Text Placeholder 26">
            <a:extLst>
              <a:ext uri="{FF2B5EF4-FFF2-40B4-BE49-F238E27FC236}">
                <a16:creationId xmlns:a16="http://schemas.microsoft.com/office/drawing/2014/main" id="{90B67A7E-F8AD-4501-B3ED-7DF56BC18956}"/>
              </a:ext>
            </a:extLst>
          </p:cNvPr>
          <p:cNvSpPr>
            <a:spLocks noGrp="1"/>
          </p:cNvSpPr>
          <p:nvPr>
            <p:ph type="body" sz="quarter" idx="15" hasCustomPrompt="1"/>
          </p:nvPr>
        </p:nvSpPr>
        <p:spPr>
          <a:xfrm>
            <a:off x="9198000" y="609377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Navn.navnesen@bm.dk</a:t>
            </a:r>
          </a:p>
        </p:txBody>
      </p:sp>
      <p:sp>
        <p:nvSpPr>
          <p:cNvPr id="31" name="Text Placeholder 26">
            <a:extLst>
              <a:ext uri="{FF2B5EF4-FFF2-40B4-BE49-F238E27FC236}">
                <a16:creationId xmlns:a16="http://schemas.microsoft.com/office/drawing/2014/main" id="{33219B6C-E56F-40C7-AC30-BCA5E6900E7F}"/>
              </a:ext>
            </a:extLst>
          </p:cNvPr>
          <p:cNvSpPr>
            <a:spLocks noGrp="1"/>
          </p:cNvSpPr>
          <p:nvPr>
            <p:ph type="body" sz="quarter" idx="16" hasCustomPrompt="1"/>
          </p:nvPr>
        </p:nvSpPr>
        <p:spPr>
          <a:xfrm>
            <a:off x="9198000" y="6229285"/>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+45 2345 3456</a:t>
            </a:r>
          </a:p>
        </p:txBody>
      </p:sp>
      <p:pic>
        <p:nvPicPr>
          <p:cNvPr id="5122" name="Picture 2" descr="C:\Users\ibl\Desktop\PP skabelon\LOGOER\Det Nationale Forskingscenter for Arbejdsmiljo_NEG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709" y="5344393"/>
            <a:ext cx="2811507" cy="125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6840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illede blå tekst">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02E20981-DA76-4348-8061-6D994FFD98BB}"/>
              </a:ext>
            </a:extLst>
          </p:cNvPr>
          <p:cNvSpPr>
            <a:spLocks noGrp="1"/>
          </p:cNvSpPr>
          <p:nvPr>
            <p:ph type="pic" idx="15" hasCustomPrompt="1"/>
          </p:nvPr>
        </p:nvSpPr>
        <p:spPr>
          <a:xfrm>
            <a:off x="0" y="0"/>
            <a:ext cx="12192000" cy="6858000"/>
          </a:xfrm>
          <a:solidFill>
            <a:schemeClr val="bg2"/>
          </a:solidFill>
        </p:spPr>
        <p:txBody>
          <a:bodyPr tIns="1620000" anchor="t" anchorCtr="0"/>
          <a:lstStyle>
            <a:lvl1pPr marL="0" marR="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a:pPr>
            <a:r>
              <a:rPr lang="da-DK" noProof="0"/>
              <a:t>Marker baggrund for at indsætte billede</a:t>
            </a:r>
            <a:endParaRPr lang="da-DK" noProof="0" dirty="0"/>
          </a:p>
        </p:txBody>
      </p:sp>
      <p:sp>
        <p:nvSpPr>
          <p:cNvPr id="2" name="Title 1"/>
          <p:cNvSpPr>
            <a:spLocks noGrp="1"/>
          </p:cNvSpPr>
          <p:nvPr>
            <p:ph type="ctrTitle"/>
          </p:nvPr>
        </p:nvSpPr>
        <p:spPr>
          <a:xfrm>
            <a:off x="1054801" y="2462526"/>
            <a:ext cx="10082403" cy="1609200"/>
          </a:xfrm>
        </p:spPr>
        <p:txBody>
          <a:bodyPr anchor="ctr" anchorCtr="0"/>
          <a:lstStyle>
            <a:lvl1pPr algn="ctr">
              <a:lnSpc>
                <a:spcPct val="100000"/>
              </a:lnSpc>
              <a:defRPr sz="4000">
                <a:solidFill>
                  <a:schemeClr val="accent1"/>
                </a:solidFill>
              </a:defRPr>
            </a:lvl1pPr>
          </a:lstStyle>
          <a:p>
            <a:r>
              <a:rPr lang="da-DK"/>
              <a:t>Klik for at redigere i master</a:t>
            </a:r>
            <a:endParaRPr lang="da-DK" dirty="0"/>
          </a:p>
        </p:txBody>
      </p:sp>
      <p:sp>
        <p:nvSpPr>
          <p:cNvPr id="33" name="FLD_PresentationTitle">
            <a:extLst>
              <a:ext uri="{FF2B5EF4-FFF2-40B4-BE49-F238E27FC236}">
                <a16:creationId xmlns:a16="http://schemas.microsoft.com/office/drawing/2014/main" id="{63D5B0E7-3D1F-42FA-ABF0-9019A7930E84}"/>
              </a:ext>
            </a:extLst>
          </p:cNvPr>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34" name="Slide Number Placeholder 5">
            <a:extLst>
              <a:ext uri="{FF2B5EF4-FFF2-40B4-BE49-F238E27FC236}">
                <a16:creationId xmlns:a16="http://schemas.microsoft.com/office/drawing/2014/main" id="{CBFEA6B7-9380-4434-8E44-527B3CEEFDB9}"/>
              </a:ext>
            </a:extLst>
          </p:cNvPr>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37" name="Date_DateCustomA" hidden="1">
            <a:extLst>
              <a:ext uri="{FF2B5EF4-FFF2-40B4-BE49-F238E27FC236}">
                <a16:creationId xmlns:a16="http://schemas.microsoft.com/office/drawing/2014/main" id="{8BE199B1-A553-43EF-83DF-C1211EC63CB5}"/>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pic>
        <p:nvPicPr>
          <p:cNvPr id="11" name="Picture 3" descr="C:\Users\ibl\Desktop\PP skabelon\LOGOER\Det Nationale Forskingscenter for Arbejdsmiljo_POS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6955" y="5939161"/>
            <a:ext cx="1675729" cy="74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3821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el alene">
    <p:spTree>
      <p:nvGrpSpPr>
        <p:cNvPr id="1" name=""/>
        <p:cNvGrpSpPr/>
        <p:nvPr/>
      </p:nvGrpSpPr>
      <p:grpSpPr>
        <a:xfrm>
          <a:off x="0" y="0"/>
          <a:ext cx="0" cy="0"/>
          <a:chOff x="0" y="0"/>
          <a:chExt cx="0" cy="0"/>
        </a:xfrm>
      </p:grpSpPr>
      <p:sp>
        <p:nvSpPr>
          <p:cNvPr id="4" name="FLD_PresentationTitle"/>
          <p:cNvSpPr>
            <a:spLocks noGrp="1"/>
          </p:cNvSpPr>
          <p:nvPr>
            <p:ph type="ftr" sz="quarter" idx="11"/>
          </p:nvPr>
        </p:nvSpPr>
        <p:spPr/>
        <p:txBody>
          <a:bodyPr/>
          <a:lstStyle/>
          <a:p>
            <a:pPr>
              <a:buClr>
                <a:srgbClr val="C8102E"/>
              </a:buClr>
            </a:pPr>
            <a:r>
              <a:rPr lang="da-DK" dirty="0">
                <a:solidFill>
                  <a:srgbClr val="003087"/>
                </a:solidFill>
              </a:rPr>
              <a:t>Præsentationstitel</a:t>
            </a:r>
          </a:p>
        </p:txBody>
      </p:sp>
      <p:sp>
        <p:nvSpPr>
          <p:cNvPr id="5" name="Slide Number Placeholder 4"/>
          <p:cNvSpPr>
            <a:spLocks noGrp="1"/>
          </p:cNvSpPr>
          <p:nvPr>
            <p:ph type="sldNum" sz="quarter" idx="12"/>
          </p:nvPr>
        </p:nvSpPr>
        <p:spPr/>
        <p:txBody>
          <a:bodyPr/>
          <a:lstStyle/>
          <a:p>
            <a:pPr>
              <a:buClr>
                <a:srgbClr val="C8102E"/>
              </a:buClr>
            </a:pPr>
            <a:fld id="{24C8C45C-947F-4981-8B3F-4F32E973C901}" type="slidenum">
              <a:rPr lang="da-DK" smtClean="0">
                <a:solidFill>
                  <a:srgbClr val="003087"/>
                </a:solidFill>
              </a:rPr>
              <a:pPr>
                <a:buClr>
                  <a:srgbClr val="C8102E"/>
                </a:buClr>
              </a:pPr>
              <a:t>‹nr.›</a:t>
            </a:fld>
            <a:endParaRPr lang="da-DK" dirty="0">
              <a:solidFill>
                <a:srgbClr val="003087"/>
              </a:solidFill>
            </a:endParaRPr>
          </a:p>
        </p:txBody>
      </p:sp>
      <p:sp>
        <p:nvSpPr>
          <p:cNvPr id="6" name="Title Placeholder 1">
            <a:extLst>
              <a:ext uri="{FF2B5EF4-FFF2-40B4-BE49-F238E27FC236}">
                <a16:creationId xmlns:a16="http://schemas.microsoft.com/office/drawing/2014/main" id="{1FF51C73-4488-4E0B-8A5D-D7AA11C9E3FB}"/>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7" name="Date_DateCustomA" hidden="1">
            <a:extLst>
              <a:ext uri="{FF2B5EF4-FFF2-40B4-BE49-F238E27FC236}">
                <a16:creationId xmlns:a16="http://schemas.microsoft.com/office/drawing/2014/main" id="{1BBF7982-38D1-452A-8F40-BF165A383BF7}"/>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7591454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LD_PresentationTitle"/>
          <p:cNvSpPr>
            <a:spLocks noGrp="1"/>
          </p:cNvSpPr>
          <p:nvPr>
            <p:ph type="ftr" sz="quarter" idx="11"/>
          </p:nvPr>
        </p:nvSpPr>
        <p:spPr/>
        <p:txBody>
          <a:bodyPr/>
          <a:lstStyle/>
          <a:p>
            <a:pPr>
              <a:buClr>
                <a:srgbClr val="C8102E"/>
              </a:buClr>
            </a:pPr>
            <a:r>
              <a:rPr lang="da-DK" dirty="0">
                <a:solidFill>
                  <a:srgbClr val="003087"/>
                </a:solidFill>
              </a:rPr>
              <a:t>Præsentationstitel</a:t>
            </a:r>
          </a:p>
        </p:txBody>
      </p:sp>
      <p:sp>
        <p:nvSpPr>
          <p:cNvPr id="4" name="Slide Number Placeholder 3"/>
          <p:cNvSpPr>
            <a:spLocks noGrp="1"/>
          </p:cNvSpPr>
          <p:nvPr>
            <p:ph type="sldNum" sz="quarter" idx="12"/>
          </p:nvPr>
        </p:nvSpPr>
        <p:spPr/>
        <p:txBody>
          <a:bodyPr/>
          <a:lstStyle/>
          <a:p>
            <a:pPr>
              <a:buClr>
                <a:srgbClr val="C8102E"/>
              </a:buClr>
            </a:pPr>
            <a:fld id="{24C8C45C-947F-4981-8B3F-4F32E973C901}" type="slidenum">
              <a:rPr lang="da-DK" smtClean="0">
                <a:solidFill>
                  <a:srgbClr val="003087"/>
                </a:solidFill>
              </a:rPr>
              <a:pPr>
                <a:buClr>
                  <a:srgbClr val="C8102E"/>
                </a:buClr>
              </a:pPr>
              <a:t>‹nr.›</a:t>
            </a:fld>
            <a:endParaRPr lang="da-DK" dirty="0">
              <a:solidFill>
                <a:srgbClr val="003087"/>
              </a:solidFill>
            </a:endParaRPr>
          </a:p>
        </p:txBody>
      </p:sp>
      <p:sp>
        <p:nvSpPr>
          <p:cNvPr id="5" name="Date_DateCustomA" hidden="1">
            <a:extLst>
              <a:ext uri="{FF2B5EF4-FFF2-40B4-BE49-F238E27FC236}">
                <a16:creationId xmlns:a16="http://schemas.microsoft.com/office/drawing/2014/main" id="{0456FB29-A127-41CE-A7CE-3D8128F4E60B}"/>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34564975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539748" y="539751"/>
            <a:ext cx="11109325" cy="650171"/>
          </a:xfrm>
          <a:prstGeom prst="rect">
            <a:avLst/>
          </a:prstGeom>
          <a:noFill/>
        </p:spPr>
        <p:txBody>
          <a:bodyPr wrap="square" lIns="0" tIns="0" rIns="0" bIns="0" rtlCol="0" anchor="b" anchorCtr="0">
            <a:noAutofit/>
          </a:bodyPr>
          <a:lstStyle/>
          <a:p>
            <a:pPr>
              <a:buClr>
                <a:srgbClr val="C8102E"/>
              </a:buClr>
            </a:pPr>
            <a:r>
              <a:rPr lang="da-DK" sz="3200" dirty="0">
                <a:solidFill>
                  <a:prstClr val="black"/>
                </a:solidFill>
                <a:latin typeface="Arial" panose="020B0604020202020204" pitchFamily="34" charset="0"/>
                <a:cs typeface="Arial" panose="020B0604020202020204" pitchFamily="34" charset="0"/>
              </a:rPr>
              <a:t>User guide – </a:t>
            </a:r>
            <a:r>
              <a:rPr lang="da-DK" sz="3200" dirty="0" err="1">
                <a:solidFill>
                  <a:prstClr val="black"/>
                </a:solidFill>
                <a:latin typeface="Arial" panose="020B0604020202020204" pitchFamily="34" charset="0"/>
                <a:cs typeface="Arial" panose="020B0604020202020204" pitchFamily="34" charset="0"/>
              </a:rPr>
              <a:t>delete</a:t>
            </a:r>
            <a:r>
              <a:rPr lang="da-DK" sz="3200" dirty="0">
                <a:solidFill>
                  <a:prstClr val="black"/>
                </a:solidFill>
                <a:latin typeface="Arial" panose="020B0604020202020204" pitchFamily="34" charset="0"/>
                <a:cs typeface="Arial" panose="020B0604020202020204" pitchFamily="34" charset="0"/>
              </a:rPr>
              <a:t> </a:t>
            </a:r>
            <a:r>
              <a:rPr lang="da-DK" sz="3200" dirty="0" err="1">
                <a:solidFill>
                  <a:prstClr val="black"/>
                </a:solidFill>
                <a:latin typeface="Arial" panose="020B0604020202020204" pitchFamily="34" charset="0"/>
                <a:cs typeface="Arial" panose="020B0604020202020204" pitchFamily="34" charset="0"/>
              </a:rPr>
              <a:t>before</a:t>
            </a:r>
            <a:r>
              <a:rPr lang="da-DK" sz="3200" dirty="0">
                <a:solidFill>
                  <a:prstClr val="black"/>
                </a:solidFill>
                <a:latin typeface="Arial" panose="020B0604020202020204" pitchFamily="34" charset="0"/>
                <a:cs typeface="Arial" panose="020B0604020202020204" pitchFamily="34" charset="0"/>
              </a:rPr>
              <a:t> </a:t>
            </a:r>
            <a:r>
              <a:rPr lang="da-DK" sz="3200" dirty="0" err="1">
                <a:solidFill>
                  <a:prstClr val="black"/>
                </a:solidFill>
                <a:latin typeface="Arial" panose="020B0604020202020204" pitchFamily="34" charset="0"/>
                <a:cs typeface="Arial" panose="020B0604020202020204" pitchFamily="34" charset="0"/>
              </a:rPr>
              <a:t>use</a:t>
            </a:r>
            <a:endParaRPr lang="da-DK" sz="1800" dirty="0">
              <a:solidFill>
                <a:srgbClr val="003087"/>
              </a:solidFill>
            </a:endParaRPr>
          </a:p>
        </p:txBody>
      </p:sp>
      <p:sp>
        <p:nvSpPr>
          <p:cNvPr id="29" name="Text Box 2"/>
          <p:cNvSpPr txBox="1">
            <a:spLocks noChangeArrowheads="1"/>
          </p:cNvSpPr>
          <p:nvPr userDrawn="1"/>
        </p:nvSpPr>
        <p:spPr bwMode="auto">
          <a:xfrm>
            <a:off x="539756" y="1833789"/>
            <a:ext cx="2160799" cy="47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Use text styles</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Use the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-key to jump through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levels. Click </a:t>
            </a:r>
            <a:r>
              <a:rPr lang="da-DK" altLang="da-DK" sz="900" b="1" noProof="1">
                <a:solidFill>
                  <a:prstClr val="black"/>
                </a:solidFill>
                <a:latin typeface="Arial" panose="020B0604020202020204" pitchFamily="34" charset="0"/>
                <a:cs typeface="Arial" panose="020B0604020202020204" pitchFamily="34" charset="0"/>
              </a:rPr>
              <a:t>ENTER</a:t>
            </a:r>
            <a:r>
              <a:rPr lang="da-DK" altLang="da-DK" sz="900" noProof="1">
                <a:solidFill>
                  <a:prstClr val="black"/>
                </a:solidFill>
                <a:latin typeface="Arial" panose="020B0604020202020204" pitchFamily="34" charset="0"/>
                <a:cs typeface="Arial" panose="020B0604020202020204" pitchFamily="34" charset="0"/>
              </a:rPr>
              <a:t>, then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 to switch from one level to the next level</a:t>
            </a:r>
          </a:p>
          <a:p>
            <a:pPr eaLnBrk="1" hangingPunct="1">
              <a:spcAft>
                <a:spcPts val="12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To go back in levels use </a:t>
            </a:r>
            <a:r>
              <a:rPr lang="da-DK" altLang="da-DK" sz="900" b="1" noProof="1">
                <a:solidFill>
                  <a:prstClr val="black"/>
                </a:solidFill>
                <a:latin typeface="Arial" panose="020B0604020202020204" pitchFamily="34" charset="0"/>
                <a:cs typeface="Arial" panose="020B0604020202020204" pitchFamily="34" charset="0"/>
              </a:rPr>
              <a:t>SHIFT-TAB</a:t>
            </a: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sz="900" noProof="1">
                <a:solidFill>
                  <a:prstClr val="black"/>
                </a:solidFill>
                <a:latin typeface="Arial" panose="020B0604020202020204" pitchFamily="34" charset="0"/>
                <a:cs typeface="Arial" panose="020B0604020202020204" pitchFamily="34" charset="0"/>
              </a:rPr>
              <a:t>Alternatively, </a:t>
            </a:r>
            <a:r>
              <a:rPr lang="da-DK" sz="900" b="1" noProof="1">
                <a:solidFill>
                  <a:prstClr val="black"/>
                </a:solidFill>
                <a:latin typeface="Arial" panose="020B0604020202020204" pitchFamily="34" charset="0"/>
                <a:cs typeface="Arial" panose="020B0604020202020204" pitchFamily="34" charset="0"/>
              </a:rPr>
              <a:t>Increase</a:t>
            </a:r>
            <a:r>
              <a:rPr lang="da-DK" sz="900" noProof="1">
                <a:solidFill>
                  <a:prstClr val="black"/>
                </a:solidFill>
                <a:latin typeface="Arial" panose="020B0604020202020204" pitchFamily="34" charset="0"/>
                <a:cs typeface="Arial" panose="020B0604020202020204" pitchFamily="34" charset="0"/>
              </a:rPr>
              <a:t> and</a:t>
            </a:r>
            <a:br>
              <a:rPr lang="da-DK" sz="900" noProof="1">
                <a:solidFill>
                  <a:prstClr val="black"/>
                </a:solidFill>
                <a:latin typeface="Arial" panose="020B0604020202020204" pitchFamily="34" charset="0"/>
                <a:cs typeface="Arial" panose="020B0604020202020204" pitchFamily="34" charset="0"/>
              </a:rPr>
            </a:br>
            <a:r>
              <a:rPr lang="da-DK" sz="900" b="1" noProof="1">
                <a:solidFill>
                  <a:prstClr val="black"/>
                </a:solidFill>
                <a:latin typeface="Arial" panose="020B0604020202020204" pitchFamily="34" charset="0"/>
                <a:cs typeface="Arial" panose="020B0604020202020204" pitchFamily="34" charset="0"/>
              </a:rPr>
              <a:t>Decrease </a:t>
            </a:r>
            <a:r>
              <a:rPr lang="da-DK" sz="900" noProof="1">
                <a:solidFill>
                  <a:prstClr val="black"/>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Use layouts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Home tab</a:t>
            </a:r>
            <a:endParaRPr lang="da-DK" altLang="da-DK" sz="900" strike="sngStrike"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New Slide </a:t>
            </a:r>
            <a:r>
              <a:rPr lang="da-DK" altLang="da-DK" sz="900" noProof="1">
                <a:solidFill>
                  <a:prstClr val="black"/>
                </a:solidFill>
                <a:latin typeface="Arial" panose="020B0604020202020204" pitchFamily="34" charset="0"/>
                <a:cs typeface="Arial" panose="020B0604020202020204" pitchFamily="34" charset="0"/>
              </a:rPr>
              <a:t>menu to insert new slide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Choose </a:t>
            </a:r>
            <a:r>
              <a:rPr lang="da-DK" altLang="da-DK" sz="900" b="1" noProof="1">
                <a:solidFill>
                  <a:prstClr val="black"/>
                </a:solidFill>
                <a:latin typeface="Arial" panose="020B0604020202020204" pitchFamily="34" charset="0"/>
                <a:cs typeface="Arial" panose="020B0604020202020204" pitchFamily="34" charset="0"/>
              </a:rPr>
              <a:t>Layout</a:t>
            </a:r>
            <a:r>
              <a:rPr lang="da-DK" altLang="da-DK" sz="900" noProof="1">
                <a:solidFill>
                  <a:prstClr val="black"/>
                </a:solidFill>
                <a:latin typeface="Arial" panose="020B0604020202020204" pitchFamily="34" charset="0"/>
                <a:cs typeface="Arial" panose="020B0604020202020204" pitchFamily="34" charset="0"/>
              </a:rPr>
              <a:t> to change an appropriate layout from the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"drop down" menu </a:t>
            </a:r>
          </a:p>
          <a:p>
            <a:pPr>
              <a:spcBef>
                <a:spcPts val="1200"/>
              </a:spcBef>
              <a:spcAft>
                <a:spcPts val="600"/>
              </a:spcAft>
              <a:buClr>
                <a:srgbClr val="C8102E"/>
              </a:buClr>
              <a:buFont typeface="+mj-lt"/>
              <a:buNone/>
              <a:defRPr/>
            </a:pPr>
            <a:r>
              <a:rPr lang="da-DK" sz="1000" b="1" noProof="1">
                <a:solidFill>
                  <a:prstClr val="black"/>
                </a:solidFill>
                <a:latin typeface="Arial" panose="020B0604020202020204" pitchFamily="34" charset="0"/>
                <a:cs typeface="Arial" panose="020B0604020202020204" pitchFamily="34" charset="0"/>
              </a:rPr>
              <a:t>Reset slide</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1.</a:t>
            </a:r>
            <a:r>
              <a:rPr lang="da-DK" altLang="da-DK" sz="900" noProof="1">
                <a:solidFill>
                  <a:prstClr val="black"/>
                </a:solidFill>
                <a:latin typeface="Arial" panose="020B0604020202020204" pitchFamily="34" charset="0"/>
                <a:cs typeface="Arial" panose="020B0604020202020204" pitchFamily="34" charset="0"/>
              </a:rPr>
              <a:t> Click the </a:t>
            </a:r>
            <a:r>
              <a:rPr lang="da-DK" altLang="da-DK" sz="900" b="1" noProof="1">
                <a:solidFill>
                  <a:prstClr val="black"/>
                </a:solidFill>
                <a:latin typeface="Arial" panose="020B0604020202020204" pitchFamily="34" charset="0"/>
                <a:cs typeface="Arial" panose="020B0604020202020204" pitchFamily="34" charset="0"/>
              </a:rPr>
              <a:t>Home tab</a:t>
            </a:r>
            <a:endParaRPr lang="da-DK" altLang="da-DK" sz="900" strike="sngStrike" noProof="1">
              <a:solidFill>
                <a:prstClr val="black"/>
              </a:solidFill>
              <a:latin typeface="Arial" panose="020B0604020202020204" pitchFamily="34" charset="0"/>
              <a:cs typeface="Arial" panose="020B0604020202020204" pitchFamily="34" charset="0"/>
            </a:endParaRP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2.</a:t>
            </a:r>
            <a:r>
              <a:rPr lang="da-DK" altLang="da-DK" sz="900" noProof="1">
                <a:solidFill>
                  <a:prstClr val="black"/>
                </a:solidFill>
                <a:latin typeface="Arial" panose="020B0604020202020204" pitchFamily="34" charset="0"/>
                <a:cs typeface="Arial" panose="020B0604020202020204" pitchFamily="34" charset="0"/>
              </a:rPr>
              <a:t> Click the </a:t>
            </a:r>
            <a:r>
              <a:rPr lang="da-DK" altLang="da-DK" sz="900" b="1" noProof="1">
                <a:solidFill>
                  <a:prstClr val="black"/>
                </a:solidFill>
                <a:latin typeface="Arial" panose="020B0604020202020204" pitchFamily="34" charset="0"/>
                <a:cs typeface="Arial" panose="020B0604020202020204" pitchFamily="34" charset="0"/>
              </a:rPr>
              <a:t>Reset </a:t>
            </a:r>
            <a:r>
              <a:rPr lang="da-DK" altLang="da-DK" sz="900" noProof="1">
                <a:solidFill>
                  <a:prstClr val="black"/>
                </a:solidFill>
                <a:latin typeface="Arial" panose="020B0604020202020204" pitchFamily="34" charset="0"/>
                <a:cs typeface="Arial" panose="020B0604020202020204" pitchFamily="34" charset="0"/>
              </a:rPr>
              <a:t>menu to resetposition, size and formatting of the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slide placeholders to their default settings</a:t>
            </a:r>
          </a:p>
          <a:p>
            <a:pPr eaLnBrk="1" hangingPunct="1">
              <a:spcAft>
                <a:spcPts val="600"/>
              </a:spcAft>
              <a:buClr>
                <a:srgbClr val="C8102E"/>
              </a:buClr>
              <a:defRPr/>
            </a:pP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240"/>
              </a:spcAft>
              <a:buClr>
                <a:srgbClr val="C8102E"/>
              </a:buClr>
              <a:defRPr/>
            </a:pPr>
            <a:endParaRPr lang="da-DK" sz="900" noProof="1">
              <a:solidFill>
                <a:prstClr val="black"/>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517" y="1833789"/>
            <a:ext cx="2160799" cy="27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Insert picture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On slides with pictureplaceholder,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click on the icon and choose </a:t>
            </a:r>
            <a:r>
              <a:rPr lang="da-DK" altLang="da-DK" sz="900" b="1" noProof="1">
                <a:solidFill>
                  <a:prstClr val="black"/>
                </a:solidFill>
                <a:latin typeface="Arial" panose="020B0604020202020204" pitchFamily="34" charset="0"/>
                <a:cs typeface="Arial" panose="020B0604020202020204" pitchFamily="34" charset="0"/>
              </a:rPr>
              <a:t>Insert</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Change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a:t>
            </a:r>
            <a:r>
              <a:rPr lang="da-DK" altLang="da-DK" sz="900" b="1" noProof="1">
                <a:solidFill>
                  <a:prstClr val="black"/>
                </a:solidFill>
                <a:latin typeface="Arial" panose="020B0604020202020204" pitchFamily="34" charset="0"/>
                <a:cs typeface="Arial" panose="020B0604020202020204" pitchFamily="34" charset="0"/>
              </a:rPr>
              <a:t>Crop</a:t>
            </a:r>
            <a:r>
              <a:rPr lang="da-DK" altLang="da-DK" sz="900" noProof="1">
                <a:solidFill>
                  <a:prstClr val="black"/>
                </a:solidFill>
                <a:latin typeface="Arial" panose="020B0604020202020204" pitchFamily="34" charset="0"/>
                <a:cs typeface="Arial" panose="020B0604020202020204" pitchFamily="34" charset="0"/>
              </a:rPr>
              <a:t> to change size or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focus of the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If you want to scale the picture,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hold </a:t>
            </a:r>
            <a:r>
              <a:rPr lang="da-DK" altLang="da-DK" sz="900" b="1" noProof="1">
                <a:solidFill>
                  <a:prstClr val="black"/>
                </a:solidFill>
                <a:latin typeface="Arial" panose="020B0604020202020204" pitchFamily="34" charset="0"/>
                <a:cs typeface="Arial" panose="020B0604020202020204" pitchFamily="34" charset="0"/>
              </a:rPr>
              <a:t>SHIFT</a:t>
            </a:r>
            <a:r>
              <a:rPr lang="da-DK" altLang="da-DK" sz="900" noProof="1">
                <a:solidFill>
                  <a:prstClr val="black"/>
                </a:solidFill>
                <a:latin typeface="Arial" panose="020B0604020202020204" pitchFamily="34" charset="0"/>
                <a:cs typeface="Arial" panose="020B0604020202020204" pitchFamily="34" charset="0"/>
              </a:rPr>
              <a:t>-key down while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dragging the corners of the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Hint: </a:t>
            </a:r>
            <a:r>
              <a:rPr lang="da-DK" altLang="da-DK" sz="900" noProof="1">
                <a:solidFill>
                  <a:prstClr val="black"/>
                </a:solidFill>
                <a:latin typeface="Arial" panose="020B0604020202020204" pitchFamily="34" charset="0"/>
                <a:cs typeface="Arial" panose="020B0604020202020204" pitchFamily="34" charset="0"/>
              </a:rPr>
              <a:t>If you delete the picture and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insert a new one, the picture may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lie in front of the text or graphic.</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If this happens, select the picture,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right-click and choose </a:t>
            </a:r>
            <a:r>
              <a:rPr lang="da-DK" altLang="da-DK" sz="900" b="1" noProof="1">
                <a:solidFill>
                  <a:prstClr val="black"/>
                </a:solidFill>
                <a:latin typeface="Arial" panose="020B0604020202020204" pitchFamily="34" charset="0"/>
                <a:cs typeface="Arial" panose="020B0604020202020204" pitchFamily="34" charset="0"/>
              </a:rPr>
              <a:t>Send to Back</a:t>
            </a:r>
          </a:p>
        </p:txBody>
      </p:sp>
      <p:sp>
        <p:nvSpPr>
          <p:cNvPr id="25" name="Text Box 4"/>
          <p:cNvSpPr txBox="1">
            <a:spLocks noChangeArrowheads="1"/>
          </p:cNvSpPr>
          <p:nvPr userDrawn="1"/>
        </p:nvSpPr>
        <p:spPr bwMode="auto">
          <a:xfrm>
            <a:off x="7925265" y="1815931"/>
            <a:ext cx="2160799" cy="29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Change slide number, </a:t>
            </a:r>
            <a:br>
              <a:rPr lang="da-DK" sz="1000" b="1" noProof="1">
                <a:solidFill>
                  <a:prstClr val="black"/>
                </a:solidFill>
                <a:latin typeface="Arial" panose="020B0604020202020204" pitchFamily="34" charset="0"/>
                <a:cs typeface="Arial" panose="020B0604020202020204" pitchFamily="34" charset="0"/>
              </a:rPr>
            </a:br>
            <a:r>
              <a:rPr lang="da-DK" sz="1000" b="1" noProof="1">
                <a:solidFill>
                  <a:prstClr val="black"/>
                </a:solidFill>
                <a:latin typeface="Arial" panose="020B0604020202020204" pitchFamily="34" charset="0"/>
                <a:cs typeface="Arial" panose="020B0604020202020204" pitchFamily="34" charset="0"/>
              </a:rPr>
              <a:t>date and footer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Do this at the very end, so you get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all the corrections on all slides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Insert </a:t>
            </a:r>
            <a:r>
              <a:rPr lang="da-DK" altLang="da-DK" sz="900" noProof="1">
                <a:solidFill>
                  <a:prstClr val="black"/>
                </a:solidFill>
                <a:latin typeface="Arial" panose="020B0604020202020204" pitchFamily="34" charset="0"/>
                <a:cs typeface="Arial" panose="020B0604020202020204" pitchFamily="34" charset="0"/>
              </a:rPr>
              <a:t>tab</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Click on </a:t>
            </a:r>
            <a:r>
              <a:rPr lang="da-DK" altLang="da-DK" sz="900" b="1" noProof="1">
                <a:solidFill>
                  <a:prstClr val="black"/>
                </a:solidFill>
                <a:latin typeface="Arial" panose="020B0604020202020204" pitchFamily="34" charset="0"/>
                <a:cs typeface="Arial" panose="020B0604020202020204" pitchFamily="34" charset="0"/>
              </a:rPr>
              <a:t>Header and Footer </a:t>
            </a:r>
            <a:r>
              <a:rPr lang="da-DK" altLang="da-DK" sz="900" noProof="1">
                <a:solidFill>
                  <a:prstClr val="black"/>
                </a:solidFill>
                <a:latin typeface="Arial" panose="020B0604020202020204" pitchFamily="34" charset="0"/>
                <a:cs typeface="Arial" panose="020B0604020202020204" pitchFamily="34" charset="0"/>
              </a:rP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(write the desired text)</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Click </a:t>
            </a:r>
            <a:r>
              <a:rPr lang="da-DK" altLang="da-DK" sz="900" b="1" noProof="1">
                <a:solidFill>
                  <a:prstClr val="black"/>
                </a:solidFill>
                <a:latin typeface="Arial" panose="020B0604020202020204" pitchFamily="34" charset="0"/>
                <a:cs typeface="Arial" panose="020B0604020202020204" pitchFamily="34" charset="0"/>
              </a:rPr>
              <a:t>Apply to All </a:t>
            </a:r>
            <a:r>
              <a:rPr lang="da-DK" altLang="da-DK" sz="900" noProof="1">
                <a:solidFill>
                  <a:prstClr val="black"/>
                </a:solidFill>
                <a:latin typeface="Arial" panose="020B0604020202020204" pitchFamily="34" charset="0"/>
                <a:cs typeface="Arial" panose="020B0604020202020204" pitchFamily="34" charset="0"/>
              </a:rPr>
              <a:t>or </a:t>
            </a:r>
            <a:r>
              <a:rPr lang="da-DK" altLang="da-DK" sz="900" b="1" noProof="1">
                <a:solidFill>
                  <a:prstClr val="black"/>
                </a:solidFill>
                <a:latin typeface="Arial" panose="020B0604020202020204" pitchFamily="34" charset="0"/>
                <a:cs typeface="Arial" panose="020B0604020202020204" pitchFamily="34" charset="0"/>
              </a:rPr>
              <a:t>Apply</a:t>
            </a:r>
            <a:r>
              <a:rPr lang="da-DK" altLang="da-DK" sz="900" noProof="1">
                <a:solidFill>
                  <a:prstClr val="black"/>
                </a:solidFill>
                <a:latin typeface="Arial" panose="020B0604020202020204" pitchFamily="34" charset="0"/>
                <a:cs typeface="Arial" panose="020B0604020202020204" pitchFamily="34" charset="0"/>
              </a:rPr>
              <a:t> if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only used on one slide</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Guides</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To view drawing guides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View</a:t>
            </a:r>
            <a:r>
              <a:rPr lang="da-DK" altLang="da-DK" sz="900" noProof="1">
                <a:solidFill>
                  <a:prstClr val="black"/>
                </a:solidFill>
                <a:latin typeface="Arial" panose="020B0604020202020204" pitchFamily="34" charset="0"/>
                <a:cs typeface="Arial" panose="020B0604020202020204" pitchFamily="34" charset="0"/>
              </a:rPr>
              <a:t> tab, set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tick mark next to </a:t>
            </a:r>
            <a:r>
              <a:rPr lang="da-DK" altLang="da-DK" sz="900" b="1" noProof="1">
                <a:solidFill>
                  <a:prstClr val="black"/>
                </a:solidFill>
                <a:latin typeface="Arial" panose="020B0604020202020204" pitchFamily="34" charset="0"/>
                <a:cs typeface="Arial" panose="020B0604020202020204" pitchFamily="34" charset="0"/>
              </a:rPr>
              <a:t>Guides</a:t>
            </a: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Hint: Alt + F9 </a:t>
            </a:r>
            <a:r>
              <a:rPr lang="da-DK" altLang="da-DK" sz="900" noProof="1">
                <a:solidFill>
                  <a:prstClr val="black"/>
                </a:solidFill>
                <a:latin typeface="Arial" panose="020B0604020202020204" pitchFamily="34" charset="0"/>
                <a:cs typeface="Arial" panose="020B0604020202020204" pitchFamily="34" charset="0"/>
              </a:rPr>
              <a:t>for quick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2700549" y="2877130"/>
            <a:ext cx="549328" cy="285228"/>
          </a:xfrm>
          <a:prstGeom prst="rect">
            <a:avLst/>
          </a:prstGeom>
        </p:spPr>
      </p:pic>
      <p:pic>
        <p:nvPicPr>
          <p:cNvPr id="13" name="2 New picture"/>
          <p:cNvPicPr>
            <a:picLocks noChangeAspect="1"/>
          </p:cNvPicPr>
          <p:nvPr userDrawn="1"/>
        </p:nvPicPr>
        <p:blipFill>
          <a:blip r:embed="rId3"/>
          <a:stretch>
            <a:fillRect/>
          </a:stretch>
        </p:blipFill>
        <p:spPr>
          <a:xfrm>
            <a:off x="2733943" y="3538598"/>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2729933" y="4208234"/>
            <a:ext cx="593368" cy="192211"/>
          </a:xfrm>
          <a:prstGeom prst="rect">
            <a:avLst/>
          </a:prstGeom>
        </p:spPr>
      </p:pic>
      <p:pic>
        <p:nvPicPr>
          <p:cNvPr id="19" name="4 Reset"/>
          <p:cNvPicPr>
            <a:picLocks noChangeAspect="1"/>
          </p:cNvPicPr>
          <p:nvPr userDrawn="1"/>
        </p:nvPicPr>
        <p:blipFill>
          <a:blip r:embed="rId5"/>
          <a:stretch>
            <a:fillRect/>
          </a:stretch>
        </p:blipFill>
        <p:spPr>
          <a:xfrm>
            <a:off x="2731923" y="5318642"/>
            <a:ext cx="492452" cy="200416"/>
          </a:xfrm>
          <a:prstGeom prst="rect">
            <a:avLst/>
          </a:prstGeom>
        </p:spPr>
      </p:pic>
      <p:pic>
        <p:nvPicPr>
          <p:cNvPr id="5" name="5 Insert picture"/>
          <p:cNvPicPr>
            <a:picLocks noChangeAspect="1"/>
          </p:cNvPicPr>
          <p:nvPr userDrawn="1"/>
        </p:nvPicPr>
        <p:blipFill>
          <a:blip r:embed="rId6"/>
          <a:stretch>
            <a:fillRect/>
          </a:stretch>
        </p:blipFill>
        <p:spPr>
          <a:xfrm>
            <a:off x="6425732" y="2075087"/>
            <a:ext cx="262151" cy="256054"/>
          </a:xfrm>
          <a:prstGeom prst="rect">
            <a:avLst/>
          </a:prstGeom>
        </p:spPr>
      </p:pic>
      <p:pic>
        <p:nvPicPr>
          <p:cNvPr id="23" name="6 Crop"/>
          <p:cNvPicPr>
            <a:picLocks noChangeAspect="1"/>
          </p:cNvPicPr>
          <p:nvPr userDrawn="1"/>
        </p:nvPicPr>
        <p:blipFill>
          <a:blip r:embed="rId7"/>
          <a:stretch>
            <a:fillRect/>
          </a:stretch>
        </p:blipFill>
        <p:spPr>
          <a:xfrm>
            <a:off x="6406348" y="2748445"/>
            <a:ext cx="337400" cy="321707"/>
          </a:xfrm>
          <a:prstGeom prst="rect">
            <a:avLst/>
          </a:prstGeom>
        </p:spPr>
      </p:pic>
      <p:pic>
        <p:nvPicPr>
          <p:cNvPr id="2" name="7 Scale picture"/>
          <p:cNvPicPr>
            <a:picLocks noChangeAspect="1"/>
          </p:cNvPicPr>
          <p:nvPr userDrawn="1"/>
        </p:nvPicPr>
        <p:blipFill>
          <a:blip r:embed="rId8"/>
          <a:stretch>
            <a:fillRect/>
          </a:stretch>
        </p:blipFill>
        <p:spPr>
          <a:xfrm>
            <a:off x="6384077" y="3242435"/>
            <a:ext cx="359695" cy="335309"/>
          </a:xfrm>
          <a:prstGeom prst="rect">
            <a:avLst/>
          </a:prstGeom>
        </p:spPr>
      </p:pic>
    </p:spTree>
    <p:extLst>
      <p:ext uri="{BB962C8B-B14F-4D97-AF65-F5344CB8AC3E}">
        <p14:creationId xmlns:p14="http://schemas.microsoft.com/office/powerpoint/2010/main" val="12700679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1"/>
            <a:ext cx="11109325" cy="650171"/>
          </a:xfrm>
          <a:prstGeom prst="rect">
            <a:avLst/>
          </a:prstGeom>
          <a:noFill/>
        </p:spPr>
        <p:txBody>
          <a:bodyPr wrap="square" lIns="0" tIns="0" rIns="0" bIns="0" rtlCol="0" anchor="b" anchorCtr="0">
            <a:noAutofit/>
          </a:bodyPr>
          <a:lstStyle/>
          <a:p>
            <a:pPr>
              <a:buClr>
                <a:srgbClr val="C8102E"/>
              </a:buClr>
            </a:pPr>
            <a:r>
              <a:rPr lang="da-DK" sz="3200" noProof="1">
                <a:solidFill>
                  <a:prstClr val="black"/>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33789"/>
            <a:ext cx="2280360" cy="442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Brug tekst typografier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Brug</a:t>
            </a:r>
            <a:r>
              <a:rPr lang="da-DK" altLang="da-DK" sz="900" b="1" noProof="1">
                <a:solidFill>
                  <a:prstClr val="black"/>
                </a:solidFill>
                <a:latin typeface="Arial" panose="020B0604020202020204" pitchFamily="34" charset="0"/>
                <a:cs typeface="Arial" panose="020B0604020202020204" pitchFamily="34" charset="0"/>
              </a:rPr>
              <a:t> TAB </a:t>
            </a:r>
            <a:r>
              <a:rPr lang="da-DK" altLang="da-DK" sz="900" noProof="1">
                <a:solidFill>
                  <a:prstClr val="black"/>
                </a:solidFill>
                <a:latin typeface="Arial" panose="020B0604020202020204" pitchFamily="34" charset="0"/>
                <a:cs typeface="Arial" panose="020B0604020202020204" pitchFamily="34" charset="0"/>
              </a:rPr>
              <a:t>for at gå frem i tekst-niveauer. Klik </a:t>
            </a:r>
            <a:r>
              <a:rPr lang="da-DK" altLang="da-DK" sz="900" b="1" noProof="1">
                <a:solidFill>
                  <a:prstClr val="black"/>
                </a:solidFill>
                <a:latin typeface="Arial" panose="020B0604020202020204" pitchFamily="34" charset="0"/>
                <a:cs typeface="Arial" panose="020B0604020202020204" pitchFamily="34" charset="0"/>
              </a:rPr>
              <a:t>ENTER</a:t>
            </a:r>
            <a:r>
              <a:rPr lang="da-DK" altLang="da-DK" sz="900" noProof="1">
                <a:solidFill>
                  <a:prstClr val="black"/>
                </a:solidFill>
                <a:latin typeface="Arial" panose="020B0604020202020204" pitchFamily="34" charset="0"/>
                <a:cs typeface="Arial" panose="020B0604020202020204" pitchFamily="34" charset="0"/>
              </a:rPr>
              <a:t>, derefter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 for at skifte fra et niveau til et næste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For at gå tilbage i tekst-niveauer,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brug </a:t>
            </a:r>
            <a:r>
              <a:rPr lang="da-DK" altLang="da-DK" sz="900" b="1" noProof="1">
                <a:solidFill>
                  <a:prstClr val="black"/>
                </a:solidFill>
                <a:latin typeface="Arial" panose="020B0604020202020204" pitchFamily="34" charset="0"/>
                <a:cs typeface="Arial" panose="020B0604020202020204" pitchFamily="34" charset="0"/>
              </a:rPr>
              <a:t>SHIFT+TAB</a:t>
            </a: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Alternativt kan </a:t>
            </a:r>
            <a:br>
              <a:rPr lang="da-DK" altLang="da-DK" sz="900" noProof="1">
                <a:solidFill>
                  <a:prstClr val="black"/>
                </a:solidFill>
                <a:latin typeface="Arial" panose="020B0604020202020204" pitchFamily="34" charset="0"/>
                <a:cs typeface="Arial" panose="020B0604020202020204" pitchFamily="34" charset="0"/>
              </a:rPr>
            </a:br>
            <a:r>
              <a:rPr lang="da-DK" altLang="da-DK" sz="900" b="1" noProof="1">
                <a:solidFill>
                  <a:prstClr val="black"/>
                </a:solidFill>
                <a:latin typeface="Arial" panose="020B0604020202020204" pitchFamily="34" charset="0"/>
                <a:cs typeface="Arial" panose="020B0604020202020204" pitchFamily="34" charset="0"/>
              </a:rPr>
              <a:t>Forøg</a:t>
            </a:r>
            <a:r>
              <a:rPr lang="da-DK" altLang="da-DK" sz="900" noProof="1">
                <a:solidFill>
                  <a:prstClr val="black"/>
                </a:solidFill>
                <a:latin typeface="Arial" panose="020B0604020202020204" pitchFamily="34" charset="0"/>
                <a:cs typeface="Arial" panose="020B0604020202020204" pitchFamily="34" charset="0"/>
              </a:rPr>
              <a:t> og </a:t>
            </a:r>
            <a:r>
              <a:rPr lang="da-DK" altLang="da-DK" sz="900" b="1" noProof="1">
                <a:solidFill>
                  <a:prstClr val="black"/>
                </a:solidFill>
                <a:latin typeface="Arial" panose="020B0604020202020204" pitchFamily="34" charset="0"/>
                <a:cs typeface="Arial" panose="020B0604020202020204" pitchFamily="34" charset="0"/>
              </a:rPr>
              <a:t>Formindsk</a:t>
            </a:r>
            <a:r>
              <a:rPr lang="da-DK" altLang="da-DK" sz="900" noProof="1">
                <a:solidFill>
                  <a:prstClr val="black"/>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Brug layouts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Hjem</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Klik på menupunktet </a:t>
            </a:r>
            <a:r>
              <a:rPr lang="da-DK" altLang="da-DK" sz="900" b="1" noProof="1">
                <a:solidFill>
                  <a:prstClr val="black"/>
                </a:solidFill>
                <a:latin typeface="Arial" panose="020B0604020202020204" pitchFamily="34" charset="0"/>
                <a:cs typeface="Arial" panose="020B0604020202020204" pitchFamily="34" charset="0"/>
              </a:rPr>
              <a:t>Nyt Slide </a:t>
            </a:r>
            <a:r>
              <a:rPr lang="da-DK" altLang="da-DK" sz="900" noProof="1">
                <a:solidFill>
                  <a:prstClr val="black"/>
                </a:solidFill>
                <a:latin typeface="Arial" panose="020B0604020202020204" pitchFamily="34" charset="0"/>
                <a:cs typeface="Arial" panose="020B0604020202020204" pitchFamily="34" charset="0"/>
              </a:rPr>
              <a:t>for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at indsætte nyt slide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Layout</a:t>
            </a:r>
            <a:r>
              <a:rPr lang="da-DK" altLang="da-DK" sz="900" noProof="1">
                <a:solidFill>
                  <a:prstClr val="black"/>
                </a:solidFill>
                <a:latin typeface="Arial" panose="020B0604020202020204" pitchFamily="34" charset="0"/>
                <a:cs typeface="Arial" panose="020B0604020202020204" pitchFamily="34" charset="0"/>
              </a:rPr>
              <a:t> for at ændre dit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nuværende layout til et alternativt</a:t>
            </a:r>
          </a:p>
          <a:p>
            <a:pPr>
              <a:spcBef>
                <a:spcPts val="1200"/>
              </a:spcBef>
              <a:spcAft>
                <a:spcPts val="600"/>
              </a:spcAft>
              <a:buClr>
                <a:srgbClr val="C8102E"/>
              </a:buClr>
              <a:buFont typeface="+mj-lt"/>
              <a:buNone/>
              <a:defRPr/>
            </a:pPr>
            <a:r>
              <a:rPr lang="da-DK" sz="1000" b="1" noProof="1">
                <a:solidFill>
                  <a:prstClr val="black"/>
                </a:solidFill>
                <a:latin typeface="Arial" panose="020B0604020202020204" pitchFamily="34" charset="0"/>
                <a:cs typeface="Arial" panose="020B0604020202020204" pitchFamily="34" charset="0"/>
              </a:rPr>
              <a:t>Nulstil slide</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Hjem</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Nulstil</a:t>
            </a:r>
            <a:r>
              <a:rPr lang="da-DK" altLang="da-DK" sz="900" noProof="1">
                <a:solidFill>
                  <a:prstClr val="black"/>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buClr>
                <a:srgbClr val="C8102E"/>
              </a:buClr>
              <a:defRPr/>
            </a:pP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240"/>
              </a:spcAft>
              <a:buClr>
                <a:srgbClr val="C8102E"/>
              </a:buClr>
              <a:defRPr/>
            </a:pPr>
            <a:endParaRPr lang="da-DK" sz="900" noProof="1">
              <a:solidFill>
                <a:prstClr val="black"/>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517" y="1833789"/>
            <a:ext cx="2160799" cy="258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Indsæt billede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På slides med billedpladsholder,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klik på ikonet og vælg </a:t>
            </a:r>
            <a:r>
              <a:rPr lang="da-DK" altLang="da-DK" sz="900" b="1" noProof="1">
                <a:solidFill>
                  <a:prstClr val="black"/>
                </a:solidFill>
                <a:latin typeface="Arial" panose="020B0604020202020204" pitchFamily="34" charset="0"/>
                <a:cs typeface="Arial" panose="020B0604020202020204" pitchFamily="34" charset="0"/>
              </a:rPr>
              <a:t>Indsæt</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Beskær billede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a:t>
            </a:r>
            <a:r>
              <a:rPr lang="da-DK" altLang="da-DK" sz="900" b="1" noProof="1">
                <a:solidFill>
                  <a:prstClr val="black"/>
                </a:solidFill>
                <a:latin typeface="Arial" panose="020B0604020202020204" pitchFamily="34" charset="0"/>
                <a:cs typeface="Arial" panose="020B0604020202020204" pitchFamily="34" charset="0"/>
              </a:rPr>
              <a:t>Beskær</a:t>
            </a:r>
            <a:r>
              <a:rPr lang="da-DK" altLang="da-DK" sz="900" noProof="1">
                <a:solidFill>
                  <a:prstClr val="black"/>
                </a:solidFill>
                <a:latin typeface="Arial" panose="020B0604020202020204" pitchFamily="34" charset="0"/>
                <a:cs typeface="Arial" panose="020B0604020202020204" pitchFamily="34" charset="0"/>
              </a:rPr>
              <a:t> for at ændre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billedets fokus/størrelse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Ønsker du at skalere billedet, så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hold </a:t>
            </a:r>
            <a:r>
              <a:rPr lang="da-DK" altLang="da-DK" sz="900" b="1" noProof="1">
                <a:solidFill>
                  <a:prstClr val="black"/>
                </a:solidFill>
                <a:latin typeface="Arial" panose="020B0604020202020204" pitchFamily="34" charset="0"/>
                <a:cs typeface="Arial" panose="020B0604020202020204" pitchFamily="34" charset="0"/>
              </a:rPr>
              <a:t>SHIFT</a:t>
            </a:r>
            <a:r>
              <a:rPr lang="da-DK" altLang="da-DK" sz="900" noProof="1">
                <a:solidFill>
                  <a:prstClr val="black"/>
                </a:solidFill>
                <a:latin typeface="Arial" panose="020B0604020202020204" pitchFamily="34" charset="0"/>
                <a:cs typeface="Arial" panose="020B0604020202020204" pitchFamily="34" charset="0"/>
              </a:rPr>
              <a:t>-knappen nede, mens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du trækker i billedets hjørner</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Tips: </a:t>
            </a:r>
            <a:r>
              <a:rPr lang="da-DK" altLang="da-DK" sz="900" noProof="1">
                <a:solidFill>
                  <a:prstClr val="black"/>
                </a:solidFill>
                <a:latin typeface="Arial" panose="020B0604020202020204" pitchFamily="34" charset="0"/>
                <a:cs typeface="Arial" panose="020B0604020202020204" pitchFamily="34" charset="0"/>
              </a:rPr>
              <a:t>Hvis du sletter billedet og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indsætter et nyt, kan billedet lægge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prstClr val="black"/>
                </a:solidFill>
                <a:latin typeface="Arial" panose="020B0604020202020204" pitchFamily="34" charset="0"/>
                <a:cs typeface="Arial" panose="020B0604020202020204" pitchFamily="34" charset="0"/>
              </a:rPr>
              <a:t>Placer bagest</a:t>
            </a:r>
          </a:p>
        </p:txBody>
      </p:sp>
      <p:sp>
        <p:nvSpPr>
          <p:cNvPr id="25" name="Text Box 4"/>
          <p:cNvSpPr txBox="1">
            <a:spLocks noChangeArrowheads="1"/>
          </p:cNvSpPr>
          <p:nvPr userDrawn="1"/>
        </p:nvSpPr>
        <p:spPr bwMode="auto">
          <a:xfrm>
            <a:off x="7925241" y="1815928"/>
            <a:ext cx="2358243" cy="369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For at justere sidenummerering, </a:t>
            </a:r>
            <a:br>
              <a:rPr lang="da-DK" sz="1000" b="1" noProof="1">
                <a:solidFill>
                  <a:prstClr val="black"/>
                </a:solidFill>
                <a:latin typeface="Arial" panose="020B0604020202020204" pitchFamily="34" charset="0"/>
                <a:cs typeface="Arial" panose="020B0604020202020204" pitchFamily="34" charset="0"/>
              </a:rPr>
            </a:br>
            <a:r>
              <a:rPr lang="da-DK" sz="1000" b="1" noProof="1">
                <a:solidFill>
                  <a:prstClr val="black"/>
                </a:solidFill>
                <a:latin typeface="Arial" panose="020B0604020202020204" pitchFamily="34" charset="0"/>
                <a:cs typeface="Arial" panose="020B0604020202020204" pitchFamily="34" charset="0"/>
              </a:rPr>
              <a:t>dato og sidefod</a:t>
            </a:r>
          </a:p>
          <a:p>
            <a:pPr marL="0" indent="0" eaLnBrk="1" hangingPunct="1">
              <a:lnSpc>
                <a:spcPct val="100000"/>
              </a:lnSpc>
              <a:spcAft>
                <a:spcPts val="600"/>
              </a:spcAft>
              <a:buClrTx/>
              <a:buFontTx/>
              <a:buNone/>
              <a:defRPr/>
            </a:pPr>
            <a:r>
              <a:rPr lang="da-DK" altLang="da-DK" sz="900" noProof="1">
                <a:solidFill>
                  <a:prstClr val="black"/>
                </a:solidFill>
                <a:latin typeface="Arial" panose="020B0604020202020204" pitchFamily="34" charset="0"/>
                <a:cs typeface="Arial" panose="020B0604020202020204" pitchFamily="34" charset="0"/>
              </a:rPr>
              <a:t>Gør dette som det sidste i din præsentation, så det slår igennem på alle slides</a:t>
            </a: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Indsæt</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Klik </a:t>
            </a:r>
            <a:r>
              <a:rPr lang="da-DK" altLang="da-DK" sz="900" b="1" noProof="1">
                <a:solidFill>
                  <a:prstClr val="black"/>
                </a:solidFill>
                <a:latin typeface="Arial" panose="020B0604020202020204" pitchFamily="34" charset="0"/>
                <a:cs typeface="Arial" panose="020B0604020202020204" pitchFamily="34" charset="0"/>
              </a:rPr>
              <a:t>Sidehoved og Sidef</a:t>
            </a:r>
            <a:r>
              <a:rPr lang="da-DK" altLang="da-DK" sz="900" noProof="1">
                <a:solidFill>
                  <a:prstClr val="black"/>
                </a:solidFill>
                <a:latin typeface="Arial" panose="020B0604020202020204" pitchFamily="34" charset="0"/>
                <a:cs typeface="Arial" panose="020B0604020202020204" pitchFamily="34" charset="0"/>
              </a:rPr>
              <a:t>od</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(indtast evt. tekst i sidefod)</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Anvend på alle </a:t>
            </a:r>
            <a:r>
              <a:rPr lang="da-DK" altLang="da-DK" sz="900" noProof="1">
                <a:solidFill>
                  <a:prstClr val="black"/>
                </a:solidFill>
                <a:latin typeface="Arial" panose="020B0604020202020204" pitchFamily="34" charset="0"/>
                <a:cs typeface="Arial" panose="020B0604020202020204" pitchFamily="34" charset="0"/>
              </a:rPr>
              <a:t>eller </a:t>
            </a:r>
            <a:r>
              <a:rPr lang="da-DK" altLang="da-DK" sz="900" b="1" noProof="1">
                <a:solidFill>
                  <a:prstClr val="black"/>
                </a:solidFill>
                <a:latin typeface="Arial" panose="020B0604020202020204" pitchFamily="34" charset="0"/>
                <a:cs typeface="Arial" panose="020B0604020202020204" pitchFamily="34" charset="0"/>
              </a:rPr>
              <a:t>Anvend</a:t>
            </a:r>
            <a:r>
              <a:rPr lang="da-DK" altLang="da-DK" sz="900" noProof="1">
                <a:solidFill>
                  <a:prstClr val="black"/>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Hjælpelinjer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For at se hjælpelinjer</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Vis </a:t>
            </a:r>
            <a:r>
              <a:rPr lang="da-DK" altLang="da-DK" sz="900" noProof="1">
                <a:solidFill>
                  <a:prstClr val="black"/>
                </a:solidFill>
                <a:latin typeface="Arial" panose="020B0604020202020204" pitchFamily="34" charset="0"/>
                <a:cs typeface="Arial" panose="020B0604020202020204" pitchFamily="34" charset="0"/>
              </a:rPr>
              <a:t>og sæt hak ved </a:t>
            </a:r>
            <a:r>
              <a:rPr lang="da-DK" altLang="da-DK" sz="900" b="1" noProof="1">
                <a:solidFill>
                  <a:prstClr val="black"/>
                </a:solidFill>
                <a:latin typeface="Arial" panose="020B0604020202020204" pitchFamily="34" charset="0"/>
                <a:cs typeface="Arial" panose="020B0604020202020204" pitchFamily="34" charset="0"/>
              </a:rPr>
              <a:t>Hjælpelinjer</a:t>
            </a:r>
          </a:p>
          <a:p>
            <a:pPr eaLnBrk="1" hangingPunct="1">
              <a:spcAft>
                <a:spcPts val="600"/>
              </a:spcAft>
              <a:buClr>
                <a:srgbClr val="C8102E"/>
              </a:buClr>
              <a:defRPr/>
            </a:pP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Tips: Alt + F9 </a:t>
            </a:r>
            <a:r>
              <a:rPr lang="da-DK" altLang="da-DK" sz="900" noProof="1">
                <a:solidFill>
                  <a:prstClr val="black"/>
                </a:solidFill>
                <a:latin typeface="Arial" panose="020B0604020202020204" pitchFamily="34" charset="0"/>
                <a:cs typeface="Arial" panose="020B0604020202020204" pitchFamily="34" charset="0"/>
              </a:rPr>
              <a:t>for hurtig visning af hjælpelinjer</a:t>
            </a:r>
          </a:p>
          <a:p>
            <a:pPr eaLnBrk="1" hangingPunct="1">
              <a:spcAft>
                <a:spcPts val="600"/>
              </a:spcAft>
              <a:buClr>
                <a:srgbClr val="C8102E"/>
              </a:buClr>
              <a:defRPr/>
            </a:pPr>
            <a:endParaRPr lang="da-DK" altLang="da-DK" sz="900" noProof="1">
              <a:solidFill>
                <a:prstClr val="black"/>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877130"/>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92" y="3538601"/>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208234"/>
            <a:ext cx="593368" cy="192211"/>
          </a:xfrm>
          <a:prstGeom prst="rect">
            <a:avLst/>
          </a:prstGeom>
        </p:spPr>
      </p:pic>
      <p:pic>
        <p:nvPicPr>
          <p:cNvPr id="24" name="4 Nulstil"/>
          <p:cNvPicPr>
            <a:picLocks noChangeAspect="1"/>
          </p:cNvPicPr>
          <p:nvPr userDrawn="1"/>
        </p:nvPicPr>
        <p:blipFill>
          <a:blip r:embed="rId4"/>
          <a:stretch>
            <a:fillRect/>
          </a:stretch>
        </p:blipFill>
        <p:spPr>
          <a:xfrm>
            <a:off x="2702660" y="5318642"/>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425732"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406348" y="2748445"/>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384077" y="3242435"/>
            <a:ext cx="359695" cy="335309"/>
          </a:xfrm>
          <a:prstGeom prst="rect">
            <a:avLst/>
          </a:prstGeom>
        </p:spPr>
      </p:pic>
    </p:spTree>
    <p:extLst>
      <p:ext uri="{BB962C8B-B14F-4D97-AF65-F5344CB8AC3E}">
        <p14:creationId xmlns:p14="http://schemas.microsoft.com/office/powerpoint/2010/main" val="31780523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1710E-14EE-4A74-B414-7B86406B97E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2C2E7BD-8812-483C-8F29-B74A21A93002}"/>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578AAA1-CEEE-48EF-A24D-00E3B7D42D1D}"/>
              </a:ext>
            </a:extLst>
          </p:cNvPr>
          <p:cNvSpPr>
            <a:spLocks noGrp="1"/>
          </p:cNvSpPr>
          <p:nvPr>
            <p:ph type="dt" sz="half" idx="10"/>
          </p:nvPr>
        </p:nvSpPr>
        <p:spPr/>
        <p:txBody>
          <a:bodyPr/>
          <a:lstStyle/>
          <a:p>
            <a:pPr>
              <a:buClr>
                <a:srgbClr val="C8102E"/>
              </a:buClr>
            </a:pPr>
            <a:fld id="{B17C828B-70CB-4E4A-851A-689BDE84A3C6}" type="datetimeFigureOut">
              <a:rPr lang="da-DK" smtClean="0">
                <a:solidFill>
                  <a:prstClr val="black">
                    <a:tint val="75000"/>
                  </a:prstClr>
                </a:solidFill>
              </a:rPr>
              <a:pPr>
                <a:buClr>
                  <a:srgbClr val="C8102E"/>
                </a:buClr>
              </a:pPr>
              <a:t>19-01-2022</a:t>
            </a:fld>
            <a:endParaRPr lang="da-DK">
              <a:solidFill>
                <a:prstClr val="black">
                  <a:tint val="75000"/>
                </a:prstClr>
              </a:solidFill>
            </a:endParaRPr>
          </a:p>
        </p:txBody>
      </p:sp>
      <p:sp>
        <p:nvSpPr>
          <p:cNvPr id="5" name="Pladsholder til sidefod 4">
            <a:extLst>
              <a:ext uri="{FF2B5EF4-FFF2-40B4-BE49-F238E27FC236}">
                <a16:creationId xmlns:a16="http://schemas.microsoft.com/office/drawing/2014/main" id="{97CBA5F8-F04D-4239-9549-6DBE01BE638F}"/>
              </a:ext>
            </a:extLst>
          </p:cNvPr>
          <p:cNvSpPr>
            <a:spLocks noGrp="1"/>
          </p:cNvSpPr>
          <p:nvPr>
            <p:ph type="ftr" sz="quarter" idx="11"/>
          </p:nvPr>
        </p:nvSpPr>
        <p:spPr/>
        <p:txBody>
          <a:bodyPr/>
          <a:lstStyle/>
          <a:p>
            <a:pPr>
              <a:buClr>
                <a:srgbClr val="C8102E"/>
              </a:buClr>
            </a:pPr>
            <a:endParaRPr lang="da-DK">
              <a:solidFill>
                <a:prstClr val="black">
                  <a:tint val="75000"/>
                </a:prstClr>
              </a:solidFill>
            </a:endParaRPr>
          </a:p>
        </p:txBody>
      </p:sp>
      <p:sp>
        <p:nvSpPr>
          <p:cNvPr id="6" name="Pladsholder til slidenummer 5">
            <a:extLst>
              <a:ext uri="{FF2B5EF4-FFF2-40B4-BE49-F238E27FC236}">
                <a16:creationId xmlns:a16="http://schemas.microsoft.com/office/drawing/2014/main" id="{F2FA419A-6386-465D-AE1B-538A47DFE8DF}"/>
              </a:ext>
            </a:extLst>
          </p:cNvPr>
          <p:cNvSpPr>
            <a:spLocks noGrp="1"/>
          </p:cNvSpPr>
          <p:nvPr>
            <p:ph type="sldNum" sz="quarter" idx="12"/>
          </p:nvPr>
        </p:nvSpPr>
        <p:spPr/>
        <p:txBody>
          <a:bodyPr/>
          <a:lstStyle/>
          <a:p>
            <a:pPr>
              <a:buClr>
                <a:srgbClr val="C8102E"/>
              </a:buClr>
            </a:pPr>
            <a:fld id="{3A229CBB-5B74-4B10-A1EC-FEEBF61139CC}" type="slidenum">
              <a:rPr lang="da-DK" smtClean="0">
                <a:solidFill>
                  <a:prstClr val="black">
                    <a:tint val="75000"/>
                  </a:prstClr>
                </a:solidFill>
              </a:rPr>
              <a:pPr>
                <a:buClr>
                  <a:srgbClr val="C8102E"/>
                </a:buClr>
              </a:pPr>
              <a:t>‹nr.›</a:t>
            </a:fld>
            <a:endParaRPr lang="da-DK">
              <a:solidFill>
                <a:prstClr val="black">
                  <a:tint val="75000"/>
                </a:prstClr>
              </a:solidFill>
            </a:endParaRPr>
          </a:p>
        </p:txBody>
      </p:sp>
    </p:spTree>
    <p:extLst>
      <p:ext uri="{BB962C8B-B14F-4D97-AF65-F5344CB8AC3E}">
        <p14:creationId xmlns:p14="http://schemas.microsoft.com/office/powerpoint/2010/main" val="38581875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lvl1pPr>
          </a:lstStyle>
          <a:p>
            <a:r>
              <a:rPr lang="da-DK" noProof="0"/>
              <a:t>Klik for at redigere i master</a:t>
            </a:r>
            <a:endParaRPr lang="da-DK" noProof="0"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noProof="0"/>
              <a:t>Klik for at redigere i master</a:t>
            </a:r>
            <a:endParaRPr lang="da-DK" noProof="0"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tx2"/>
                </a:solidFill>
              </a:defRPr>
            </a:lvl1pPr>
          </a:lstStyle>
          <a:p>
            <a:pPr>
              <a:buClr>
                <a:srgbClr val="C8102E"/>
              </a:buClr>
            </a:pPr>
            <a:endParaRPr lang="da-DK" dirty="0">
              <a:solidFill>
                <a:srgbClr val="003087"/>
              </a:solidFill>
            </a:endParaRPr>
          </a:p>
        </p:txBody>
      </p:sp>
      <p:sp>
        <p:nvSpPr>
          <p:cNvPr id="5" name="FLD_PresentationTitle" hidden="1"/>
          <p:cNvSpPr>
            <a:spLocks noGrp="1"/>
          </p:cNvSpPr>
          <p:nvPr>
            <p:ph type="ftr" sz="quarter" idx="11"/>
          </p:nvPr>
        </p:nvSpPr>
        <p:spPr>
          <a:xfrm>
            <a:off x="0" y="6977369"/>
            <a:ext cx="0" cy="0"/>
          </a:xfrm>
        </p:spPr>
        <p:txBody>
          <a:bodyPr/>
          <a:lstStyle>
            <a:lvl1pPr algn="l">
              <a:defRPr sz="100">
                <a:solidFill>
                  <a:schemeClr val="bg1"/>
                </a:solidFill>
              </a:defRPr>
            </a:lvl1pPr>
          </a:lstStyle>
          <a:p>
            <a:pPr>
              <a:buClr>
                <a:srgbClr val="C8102E"/>
              </a:buClr>
            </a:pPr>
            <a:r>
              <a:rPr lang="da-DK" dirty="0">
                <a:solidFill>
                  <a:prstClr val="white"/>
                </a:solidFill>
              </a:rPr>
              <a:t>Præsentationstitel</a:t>
            </a:r>
          </a:p>
        </p:txBody>
      </p:sp>
      <p:sp>
        <p:nvSpPr>
          <p:cNvPr id="6" name="Slide Number Placeholder 5" hidden="1"/>
          <p:cNvSpPr>
            <a:spLocks noGrp="1"/>
          </p:cNvSpPr>
          <p:nvPr>
            <p:ph type="sldNum" sz="quarter" idx="12"/>
          </p:nvPr>
        </p:nvSpPr>
        <p:spPr>
          <a:xfrm>
            <a:off x="0" y="6977369"/>
            <a:ext cx="0" cy="0"/>
          </a:xfrm>
        </p:spPr>
        <p:txBody>
          <a:bodyPr/>
          <a:lstStyle>
            <a:lvl1pPr algn="l">
              <a:defRPr sz="100">
                <a:solidFill>
                  <a:schemeClr val="bg1"/>
                </a:solidFill>
              </a:defRPr>
            </a:lvl1pPr>
          </a:lstStyle>
          <a:p>
            <a:pPr>
              <a:buClr>
                <a:srgbClr val="C8102E"/>
              </a:buClr>
            </a:pPr>
            <a:fld id="{24C8C45C-947F-4981-8B3F-4F32E973C901}" type="slidenum">
              <a:rPr lang="da-DK" smtClean="0">
                <a:solidFill>
                  <a:prstClr val="white"/>
                </a:solidFill>
              </a:rPr>
              <a:pPr>
                <a:buClr>
                  <a:srgbClr val="C8102E"/>
                </a:buClr>
              </a:pPr>
              <a:t>‹nr.›</a:t>
            </a:fld>
            <a:endParaRPr lang="da-DK" dirty="0">
              <a:solidFill>
                <a:prstClr val="white"/>
              </a:solidFill>
            </a:endParaRPr>
          </a:p>
        </p:txBody>
      </p:sp>
      <p:sp>
        <p:nvSpPr>
          <p:cNvPr id="9" name="Rectangle 8">
            <a:extLst>
              <a:ext uri="{FF2B5EF4-FFF2-40B4-BE49-F238E27FC236}">
                <a16:creationId xmlns:a16="http://schemas.microsoft.com/office/drawing/2014/main" id="{1D4461DC-8B44-4DE3-AEA0-5049A880ECDD}"/>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a:solidFill>
                <a:prstClr val="white"/>
              </a:solidFill>
            </a:endParaRPr>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lvl1pPr>
            <a:lvl2pPr marL="216000" indent="0">
              <a:buNone/>
              <a:defRPr sz="950"/>
            </a:lvl2pPr>
            <a:lvl3pPr>
              <a:buNone/>
              <a:defRPr sz="950"/>
            </a:lvl3pPr>
            <a:lvl4pPr>
              <a:buNone/>
              <a:defRPr sz="950"/>
            </a:lvl4pPr>
            <a:lvl5pPr>
              <a:buNone/>
              <a:defRPr sz="950"/>
            </a:lvl5pPr>
          </a:lstStyle>
          <a:p>
            <a:pPr lvl="0"/>
            <a:r>
              <a:rPr lang="da-DK" noProof="0"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lvl1pPr>
            <a:lvl2pPr marL="216000" indent="0">
              <a:buNone/>
              <a:defRPr sz="950"/>
            </a:lvl2pPr>
            <a:lvl3pPr>
              <a:buNone/>
              <a:defRPr sz="950"/>
            </a:lvl3pPr>
            <a:lvl4pPr>
              <a:buNone/>
              <a:defRPr sz="950"/>
            </a:lvl4pPr>
            <a:lvl5pPr>
              <a:buNone/>
              <a:defRPr sz="950"/>
            </a:lvl5pPr>
          </a:lstStyle>
          <a:p>
            <a:pPr lvl="0"/>
            <a:r>
              <a:rPr lang="da-DK" noProof="0" dirty="0"/>
              <a:t>Navn Navnesen</a:t>
            </a:r>
          </a:p>
        </p:txBody>
      </p:sp>
      <p:pic>
        <p:nvPicPr>
          <p:cNvPr id="1026" name="Picture 2" descr="C:\Users\ibl\Desktop\PP skabelon\LOGOER\Det Nationale Forskingscenter for Arbejdsmilj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6431" y="262800"/>
            <a:ext cx="2787589" cy="124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0855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el og bille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8C3E4E-BBDD-48E9-8B71-E6059F1139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10" name="Picture Placeholder 9">
            <a:extLst>
              <a:ext uri="{FF2B5EF4-FFF2-40B4-BE49-F238E27FC236}">
                <a16:creationId xmlns:a16="http://schemas.microsoft.com/office/drawing/2014/main" id="{14452CA0-426F-4CB6-9FD6-95786A854BFF}"/>
              </a:ext>
            </a:extLst>
          </p:cNvPr>
          <p:cNvSpPr>
            <a:spLocks noGrp="1"/>
          </p:cNvSpPr>
          <p:nvPr>
            <p:ph type="pic" sz="quarter" idx="21" hasCustomPrompt="1"/>
          </p:nvPr>
        </p:nvSpPr>
        <p:spPr>
          <a:xfrm>
            <a:off x="0" y="0"/>
            <a:ext cx="12192000" cy="6858000"/>
          </a:xfrm>
        </p:spPr>
        <p:txBody>
          <a:bodyPr lIns="0" tIns="1620000"/>
          <a:lstStyle>
            <a:lvl1pPr marL="0" indent="0" algn="ctr">
              <a:buNone/>
              <a:defRPr>
                <a:solidFill>
                  <a:schemeClr val="bg1"/>
                </a:solidFill>
              </a:defRPr>
            </a:lvl1pPr>
          </a:lstStyle>
          <a:p>
            <a:r>
              <a:rPr lang="da-DK"/>
              <a:t>Marker baggrund for indsætte billede</a:t>
            </a:r>
            <a:endParaRPr lang="da-DK" dirty="0"/>
          </a:p>
        </p:txBody>
      </p:sp>
      <p:sp>
        <p:nvSpPr>
          <p:cNvPr id="32" name="Rectangle 31">
            <a:extLst>
              <a:ext uri="{FF2B5EF4-FFF2-40B4-BE49-F238E27FC236}">
                <a16:creationId xmlns:a16="http://schemas.microsoft.com/office/drawing/2014/main" id="{3443C751-657A-44C9-873F-498B6CC2FDE1}"/>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9" name="Text Placeholder 8">
            <a:extLst>
              <a:ext uri="{FF2B5EF4-FFF2-40B4-BE49-F238E27FC236}">
                <a16:creationId xmlns:a16="http://schemas.microsoft.com/office/drawing/2014/main" id="{E2FE88B3-205D-4832-9530-76BB01F70811}"/>
              </a:ext>
            </a:extLst>
          </p:cNvPr>
          <p:cNvSpPr>
            <a:spLocks noGrp="1"/>
          </p:cNvSpPr>
          <p:nvPr>
            <p:ph type="body" sz="quarter" idx="17"/>
          </p:nvPr>
        </p:nvSpPr>
        <p:spPr>
          <a:xfrm>
            <a:off x="434399" y="0"/>
            <a:ext cx="11328976" cy="262800"/>
          </a:xfrm>
          <a:solidFill>
            <a:schemeClr val="accent3"/>
          </a:solidFill>
        </p:spPr>
        <p:txBody>
          <a:bodyPr/>
          <a:lstStyle>
            <a:lvl1pPr marL="0" indent="0">
              <a:buNone/>
              <a:defRPr sz="100">
                <a:solidFill>
                  <a:schemeClr val="accent3"/>
                </a:solidFill>
              </a:defRPr>
            </a:lvl1pPr>
          </a:lstStyle>
          <a:p>
            <a:pPr lvl="0"/>
            <a:r>
              <a:rPr lang="da-DK"/>
              <a:t>Klik for at redigere i master</a:t>
            </a:r>
          </a:p>
        </p:txBody>
      </p:sp>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solidFill>
                  <a:schemeClr val="bg1"/>
                </a:solidFill>
              </a:defRPr>
            </a:lvl1pPr>
          </a:lstStyle>
          <a:p>
            <a:r>
              <a:rPr lang="da-DK"/>
              <a:t>Klik for at redigere i master</a:t>
            </a:r>
            <a:endParaRPr lang="da-DK"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solidFill>
                  <a:schemeClr val="bg1"/>
                </a:solidFill>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bg1"/>
                </a:solidFill>
              </a:defRPr>
            </a:lvl1pPr>
          </a:lstStyle>
          <a:p>
            <a:pPr>
              <a:buClr>
                <a:srgbClr val="C8102E"/>
              </a:buClr>
            </a:pPr>
            <a:endParaRPr lang="da-DK" dirty="0">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13" name="FLD_PresentationTitle" hidden="1">
            <a:extLst>
              <a:ext uri="{FF2B5EF4-FFF2-40B4-BE49-F238E27FC236}">
                <a16:creationId xmlns:a16="http://schemas.microsoft.com/office/drawing/2014/main" id="{C123D1A9-0767-483A-8225-65459EFEC53C}"/>
              </a:ext>
            </a:extLst>
          </p:cNvPr>
          <p:cNvSpPr>
            <a:spLocks noGrp="1"/>
          </p:cNvSpPr>
          <p:nvPr>
            <p:ph type="ftr" sz="quarter" idx="11"/>
          </p:nvPr>
        </p:nvSpPr>
        <p:spPr>
          <a:xfrm>
            <a:off x="0" y="6977369"/>
            <a:ext cx="0" cy="0"/>
          </a:xfrm>
        </p:spPr>
        <p:txBody>
          <a:bodyPr/>
          <a:lstStyle>
            <a:lvl1pPr algn="l">
              <a:defRPr sz="100">
                <a:solidFill>
                  <a:schemeClr val="bg1"/>
                </a:solidFill>
              </a:defRPr>
            </a:lvl1pPr>
          </a:lstStyle>
          <a:p>
            <a:pPr>
              <a:buClr>
                <a:srgbClr val="C8102E"/>
              </a:buClr>
            </a:pPr>
            <a:r>
              <a:rPr lang="da-DK" dirty="0">
                <a:solidFill>
                  <a:prstClr val="white"/>
                </a:solidFill>
              </a:rPr>
              <a:t>Præsentationstitel</a:t>
            </a:r>
          </a:p>
        </p:txBody>
      </p:sp>
      <p:sp>
        <p:nvSpPr>
          <p:cNvPr id="14" name="Slide Number Placeholder 5" hidden="1">
            <a:extLst>
              <a:ext uri="{FF2B5EF4-FFF2-40B4-BE49-F238E27FC236}">
                <a16:creationId xmlns:a16="http://schemas.microsoft.com/office/drawing/2014/main" id="{79797EBF-36A9-4B7E-9F87-8907DC9CBFAD}"/>
              </a:ext>
            </a:extLst>
          </p:cNvPr>
          <p:cNvSpPr>
            <a:spLocks noGrp="1"/>
          </p:cNvSpPr>
          <p:nvPr>
            <p:ph type="sldNum" sz="quarter" idx="12"/>
          </p:nvPr>
        </p:nvSpPr>
        <p:spPr>
          <a:xfrm>
            <a:off x="0" y="6977369"/>
            <a:ext cx="0" cy="0"/>
          </a:xfrm>
        </p:spPr>
        <p:txBody>
          <a:bodyPr/>
          <a:lstStyle>
            <a:lvl1pPr algn="l">
              <a:defRPr sz="100">
                <a:solidFill>
                  <a:schemeClr val="bg1"/>
                </a:solidFill>
              </a:defRPr>
            </a:lvl1pPr>
          </a:lstStyle>
          <a:p>
            <a:pPr>
              <a:buClr>
                <a:srgbClr val="C8102E"/>
              </a:buClr>
            </a:pPr>
            <a:fld id="{24C8C45C-947F-4981-8B3F-4F32E973C901}" type="slidenum">
              <a:rPr lang="da-DK" smtClean="0">
                <a:solidFill>
                  <a:prstClr val="white"/>
                </a:solidFill>
              </a:rPr>
              <a:pPr>
                <a:buClr>
                  <a:srgbClr val="C8102E"/>
                </a:buClr>
              </a:pPr>
              <a:t>‹nr.›</a:t>
            </a:fld>
            <a:endParaRPr lang="da-DK" dirty="0">
              <a:solidFill>
                <a:prstClr val="white"/>
              </a:solidFill>
            </a:endParaRPr>
          </a:p>
        </p:txBody>
      </p:sp>
      <p:sp>
        <p:nvSpPr>
          <p:cNvPr id="20" name="Text Placeholder 8">
            <a:extLst>
              <a:ext uri="{FF2B5EF4-FFF2-40B4-BE49-F238E27FC236}">
                <a16:creationId xmlns:a16="http://schemas.microsoft.com/office/drawing/2014/main" id="{E6FBC98D-49B7-4509-923D-45CFDF8C5A00}"/>
              </a:ext>
            </a:extLst>
          </p:cNvPr>
          <p:cNvSpPr>
            <a:spLocks noGrp="1"/>
          </p:cNvSpPr>
          <p:nvPr>
            <p:ph type="body" sz="quarter" idx="18"/>
          </p:nvPr>
        </p:nvSpPr>
        <p:spPr>
          <a:xfrm>
            <a:off x="434399" y="6595200"/>
            <a:ext cx="11328976" cy="262800"/>
          </a:xfrm>
          <a:solidFill>
            <a:schemeClr val="tx2"/>
          </a:solidFill>
        </p:spPr>
        <p:txBody>
          <a:bodyPr/>
          <a:lstStyle>
            <a:lvl1pPr marL="0" indent="0">
              <a:buNone/>
              <a:defRPr sz="100">
                <a:solidFill>
                  <a:schemeClr val="tx2"/>
                </a:solidFill>
              </a:defRPr>
            </a:lvl1pPr>
          </a:lstStyle>
          <a:p>
            <a:pPr lvl="0"/>
            <a:r>
              <a:rPr lang="da-DK"/>
              <a:t>Klik for at redigere i master</a:t>
            </a:r>
          </a:p>
        </p:txBody>
      </p:sp>
      <p:pic>
        <p:nvPicPr>
          <p:cNvPr id="2050" name="Picture 2" descr="C:\Users\ibl\Desktop\PP skabelon\LOGOER\Det Nationale Forskingscenter for Arbejdsmiljo_NEG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6632" y="145780"/>
            <a:ext cx="2826264" cy="125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7863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el og indhold A">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1" y="2052000"/>
            <a:ext cx="8748000"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_DateCustomA" hidden="1"/>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8" name="Rectangle 7" hidden="1">
            <a:extLst>
              <a:ext uri="{FF2B5EF4-FFF2-40B4-BE49-F238E27FC236}">
                <a16:creationId xmlns:a16="http://schemas.microsoft.com/office/drawing/2014/main" id="{B47D0394-8450-48E0-A2F6-94FDD27F6829}"/>
              </a:ext>
            </a:extLst>
          </p:cNvPr>
          <p:cNvSpPr/>
          <p:nvPr userDrawn="1"/>
        </p:nvSpPr>
        <p:spPr>
          <a:xfrm>
            <a:off x="427128" y="2046518"/>
            <a:ext cx="11337759" cy="37619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9" name="Rectangle 8" hidden="1">
            <a:extLst>
              <a:ext uri="{FF2B5EF4-FFF2-40B4-BE49-F238E27FC236}">
                <a16:creationId xmlns:a16="http://schemas.microsoft.com/office/drawing/2014/main" id="{CE6BEE09-5A9E-4EAA-98FA-EDC36D17FA3D}"/>
              </a:ext>
            </a:extLst>
          </p:cNvPr>
          <p:cNvSpPr/>
          <p:nvPr userDrawn="1"/>
        </p:nvSpPr>
        <p:spPr>
          <a:xfrm>
            <a:off x="427128" y="617429"/>
            <a:ext cx="11337759"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10" name="Subtitle 2">
            <a:extLst>
              <a:ext uri="{FF2B5EF4-FFF2-40B4-BE49-F238E27FC236}">
                <a16:creationId xmlns:a16="http://schemas.microsoft.com/office/drawing/2014/main" id="{F6953E9D-48F1-4357-9744-F7244863C59D}"/>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Tree>
    <p:extLst>
      <p:ext uri="{BB962C8B-B14F-4D97-AF65-F5344CB8AC3E}">
        <p14:creationId xmlns:p14="http://schemas.microsoft.com/office/powerpoint/2010/main" val="8869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lede blå tekst">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02E20981-DA76-4348-8061-6D994FFD98BB}"/>
              </a:ext>
            </a:extLst>
          </p:cNvPr>
          <p:cNvSpPr>
            <a:spLocks noGrp="1"/>
          </p:cNvSpPr>
          <p:nvPr>
            <p:ph type="pic" idx="15" hasCustomPrompt="1"/>
          </p:nvPr>
        </p:nvSpPr>
        <p:spPr>
          <a:xfrm>
            <a:off x="0" y="0"/>
            <a:ext cx="12192000" cy="6858000"/>
          </a:xfrm>
          <a:solidFill>
            <a:schemeClr val="bg2"/>
          </a:solidFill>
        </p:spPr>
        <p:txBody>
          <a:bodyPr tIns="1620000" anchor="t" anchorCtr="0"/>
          <a:lstStyle>
            <a:lvl1pPr marL="0" marR="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a:pPr>
            <a:r>
              <a:rPr lang="da-DK" noProof="0"/>
              <a:t>Marker baggrund for at indsætte billede</a:t>
            </a:r>
            <a:endParaRPr lang="da-DK" noProof="0" dirty="0"/>
          </a:p>
        </p:txBody>
      </p:sp>
      <p:sp>
        <p:nvSpPr>
          <p:cNvPr id="2" name="Title 1"/>
          <p:cNvSpPr>
            <a:spLocks noGrp="1"/>
          </p:cNvSpPr>
          <p:nvPr>
            <p:ph type="ctrTitle"/>
          </p:nvPr>
        </p:nvSpPr>
        <p:spPr>
          <a:xfrm>
            <a:off x="1054801" y="2462526"/>
            <a:ext cx="10082403" cy="1609200"/>
          </a:xfrm>
        </p:spPr>
        <p:txBody>
          <a:bodyPr anchor="ctr" anchorCtr="0"/>
          <a:lstStyle>
            <a:lvl1pPr algn="ctr">
              <a:lnSpc>
                <a:spcPct val="100000"/>
              </a:lnSpc>
              <a:defRPr sz="4000">
                <a:solidFill>
                  <a:schemeClr val="accent1"/>
                </a:solidFill>
              </a:defRPr>
            </a:lvl1pPr>
          </a:lstStyle>
          <a:p>
            <a:r>
              <a:rPr lang="da-DK" smtClean="0"/>
              <a:t>Klik for at redigere i master</a:t>
            </a:r>
            <a:endParaRPr lang="da-DK" dirty="0"/>
          </a:p>
        </p:txBody>
      </p:sp>
      <p:sp>
        <p:nvSpPr>
          <p:cNvPr id="33" name="FLD_PresentationTitle">
            <a:extLst>
              <a:ext uri="{FF2B5EF4-FFF2-40B4-BE49-F238E27FC236}">
                <a16:creationId xmlns:a16="http://schemas.microsoft.com/office/drawing/2014/main" id="{63D5B0E7-3D1F-42FA-ABF0-9019A7930E84}"/>
              </a:ext>
            </a:extLst>
          </p:cNvPr>
          <p:cNvSpPr>
            <a:spLocks noGrp="1"/>
          </p:cNvSpPr>
          <p:nvPr>
            <p:ph type="ftr" sz="quarter" idx="11"/>
          </p:nvPr>
        </p:nvSpPr>
        <p:spPr>
          <a:xfrm>
            <a:off x="9205279" y="6321067"/>
            <a:ext cx="2559600" cy="180000"/>
          </a:xfrm>
        </p:spPr>
        <p:txBody>
          <a:bodyPr/>
          <a:lstStyle/>
          <a:p>
            <a:r>
              <a:rPr lang="da-DK" noProof="0" smtClean="0"/>
              <a:t>Seksuel chikane - Forekomst, konsekvenser og forebyggelse</a:t>
            </a:r>
            <a:endParaRPr lang="da-DK" noProof="0" dirty="0"/>
          </a:p>
        </p:txBody>
      </p:sp>
      <p:sp>
        <p:nvSpPr>
          <p:cNvPr id="34" name="Slide Number Placeholder 5">
            <a:extLst>
              <a:ext uri="{FF2B5EF4-FFF2-40B4-BE49-F238E27FC236}">
                <a16:creationId xmlns:a16="http://schemas.microsoft.com/office/drawing/2014/main" id="{CBFEA6B7-9380-4434-8E44-527B3CEEFDB9}"/>
              </a:ext>
            </a:extLst>
          </p:cNvPr>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37" name="Date_DateCustomA" hidden="1">
            <a:extLst>
              <a:ext uri="{FF2B5EF4-FFF2-40B4-BE49-F238E27FC236}">
                <a16:creationId xmlns:a16="http://schemas.microsoft.com/office/drawing/2014/main" id="{8BE199B1-A553-43EF-83DF-C1211EC63CB5}"/>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pic>
        <p:nvPicPr>
          <p:cNvPr id="11" name="Picture 3" descr="C:\Users\ibl\Desktop\PP skabelon\LOGOER\Det Nationale Forskingscenter for Arbejdsmiljo_POS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6955" y="5939161"/>
            <a:ext cx="1675729" cy="74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421248"/>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el og indhold B">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4" y="2052000"/>
            <a:ext cx="54876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19" name="Content Placeholder 2">
            <a:extLst>
              <a:ext uri="{FF2B5EF4-FFF2-40B4-BE49-F238E27FC236}">
                <a16:creationId xmlns:a16="http://schemas.microsoft.com/office/drawing/2014/main" id="{B91A6608-7D3E-4593-BB31-B40A60FDA8A9}"/>
              </a:ext>
            </a:extLst>
          </p:cNvPr>
          <p:cNvSpPr>
            <a:spLocks noGrp="1"/>
          </p:cNvSpPr>
          <p:nvPr>
            <p:ph idx="14"/>
          </p:nvPr>
        </p:nvSpPr>
        <p:spPr>
          <a:xfrm>
            <a:off x="6277221" y="2052000"/>
            <a:ext cx="548039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0" name="Title Placeholder 1">
            <a:extLst>
              <a:ext uri="{FF2B5EF4-FFF2-40B4-BE49-F238E27FC236}">
                <a16:creationId xmlns:a16="http://schemas.microsoft.com/office/drawing/2014/main" id="{6FF08774-C93E-4FA8-9CF6-8A28A6330EA8}"/>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1" name="Date_DateCustomA" hidden="1">
            <a:extLst>
              <a:ext uri="{FF2B5EF4-FFF2-40B4-BE49-F238E27FC236}">
                <a16:creationId xmlns:a16="http://schemas.microsoft.com/office/drawing/2014/main" id="{3B1BAB41-9B89-4DAB-AC95-398DF9CCB750}"/>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30346749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el og indhold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9ADD05-CB26-41BC-BADE-66930D04AFF3}"/>
              </a:ext>
            </a:extLst>
          </p:cNvPr>
          <p:cNvSpPr/>
          <p:nvPr userDrawn="1"/>
        </p:nvSpPr>
        <p:spPr>
          <a:xfrm>
            <a:off x="0" y="2"/>
            <a:ext cx="5914792"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3" name="Content Placeholder 2"/>
          <p:cNvSpPr>
            <a:spLocks noGrp="1"/>
          </p:cNvSpPr>
          <p:nvPr>
            <p:ph idx="1"/>
          </p:nvPr>
        </p:nvSpPr>
        <p:spPr>
          <a:xfrm>
            <a:off x="6274821" y="2052000"/>
            <a:ext cx="548279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6274821" y="1024142"/>
            <a:ext cx="548279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21" name="Text Placeholder 20">
            <a:extLst>
              <a:ext uri="{FF2B5EF4-FFF2-40B4-BE49-F238E27FC236}">
                <a16:creationId xmlns:a16="http://schemas.microsoft.com/office/drawing/2014/main" id="{EB2ED1E1-EDDB-4615-B974-BB35C6940001}"/>
              </a:ext>
            </a:extLst>
          </p:cNvPr>
          <p:cNvSpPr>
            <a:spLocks noGrp="1"/>
          </p:cNvSpPr>
          <p:nvPr>
            <p:ph type="body" sz="quarter" idx="16"/>
          </p:nvPr>
        </p:nvSpPr>
        <p:spPr>
          <a:xfrm>
            <a:off x="427058" y="628650"/>
            <a:ext cx="5127625" cy="5185344"/>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0" name="Title Placeholder 1">
            <a:extLst>
              <a:ext uri="{FF2B5EF4-FFF2-40B4-BE49-F238E27FC236}">
                <a16:creationId xmlns:a16="http://schemas.microsoft.com/office/drawing/2014/main" id="{3944CFDE-3736-4D22-A73D-5C4C944F0F29}"/>
              </a:ext>
            </a:extLst>
          </p:cNvPr>
          <p:cNvSpPr>
            <a:spLocks noGrp="1"/>
          </p:cNvSpPr>
          <p:nvPr>
            <p:ph type="title"/>
            <p:custDataLst>
              <p:tags r:id="rId1"/>
            </p:custDataLst>
          </p:nvPr>
        </p:nvSpPr>
        <p:spPr>
          <a:xfrm>
            <a:off x="6274800" y="617429"/>
            <a:ext cx="5485200"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2" name="Date_DateCustomA" hidden="1">
            <a:extLst>
              <a:ext uri="{FF2B5EF4-FFF2-40B4-BE49-F238E27FC236}">
                <a16:creationId xmlns:a16="http://schemas.microsoft.com/office/drawing/2014/main" id="{F0CBB1BF-508B-4620-B53A-E34B60BA7492}"/>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pic>
        <p:nvPicPr>
          <p:cNvPr id="4098" name="Picture 2" descr="C:\Users\ibl\Desktop\PP skabelon\LOGOER\Det Nationale Forskingscenter for Arbejdsmiljo_NEG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879" y="5820219"/>
            <a:ext cx="2000761" cy="89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869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el og indhold 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4" y="2052000"/>
            <a:ext cx="74208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8" name="Text Placeholder 20">
            <a:extLst>
              <a:ext uri="{FF2B5EF4-FFF2-40B4-BE49-F238E27FC236}">
                <a16:creationId xmlns:a16="http://schemas.microsoft.com/office/drawing/2014/main" id="{F5C50BA5-F381-447A-A5C2-DE11561DBB25}"/>
              </a:ext>
            </a:extLst>
          </p:cNvPr>
          <p:cNvSpPr>
            <a:spLocks noGrp="1"/>
          </p:cNvSpPr>
          <p:nvPr>
            <p:ph type="body" sz="quarter" idx="16" hasCustomPrompt="1"/>
          </p:nvPr>
        </p:nvSpPr>
        <p:spPr>
          <a:xfrm>
            <a:off x="8208000" y="2052004"/>
            <a:ext cx="3549597" cy="1607495"/>
          </a:xfrm>
          <a:solidFill>
            <a:schemeClr val="tx2"/>
          </a:solidFill>
        </p:spPr>
        <p:txBody>
          <a:bodyPr lIns="216000" tIns="216000" rIns="216000" bIns="216000"/>
          <a:lstStyle>
            <a:lvl1pPr marL="0" indent="0">
              <a:buClr>
                <a:schemeClr val="bg1"/>
              </a:buClr>
              <a:buFont typeface="Calibri" panose="020F0502020204030204" pitchFamily="34" charset="0"/>
              <a:buChar char="​"/>
              <a:defRPr sz="4400" b="1">
                <a:solidFill>
                  <a:schemeClr val="bg1"/>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56%</a:t>
            </a:r>
          </a:p>
          <a:p>
            <a:pPr lvl="1"/>
            <a:r>
              <a:rPr lang="da-DK" dirty="0"/>
              <a:t>Second </a:t>
            </a:r>
            <a:r>
              <a:rPr lang="da-DK" dirty="0" err="1"/>
              <a:t>level</a:t>
            </a:r>
            <a:endParaRPr lang="da-DK" dirty="0"/>
          </a:p>
        </p:txBody>
      </p:sp>
      <p:sp>
        <p:nvSpPr>
          <p:cNvPr id="30" name="Date_DateCustomA" hidden="1">
            <a:extLst>
              <a:ext uri="{FF2B5EF4-FFF2-40B4-BE49-F238E27FC236}">
                <a16:creationId xmlns:a16="http://schemas.microsoft.com/office/drawing/2014/main" id="{D3897813-E321-452C-B280-9AE7127CDBE7}"/>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10" name="Subtitle 2">
            <a:extLst>
              <a:ext uri="{FF2B5EF4-FFF2-40B4-BE49-F238E27FC236}">
                <a16:creationId xmlns:a16="http://schemas.microsoft.com/office/drawing/2014/main" id="{8D0F0542-3174-4669-BF1C-AC0ADE13A9E4}"/>
              </a:ext>
            </a:extLst>
          </p:cNvPr>
          <p:cNvSpPr>
            <a:spLocks noGrp="1"/>
          </p:cNvSpPr>
          <p:nvPr>
            <p:ph type="subTitle" idx="13"/>
          </p:nvPr>
        </p:nvSpPr>
        <p:spPr>
          <a:xfrm>
            <a:off x="427128"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12" name="Text Placeholder 20">
            <a:extLst>
              <a:ext uri="{FF2B5EF4-FFF2-40B4-BE49-F238E27FC236}">
                <a16:creationId xmlns:a16="http://schemas.microsoft.com/office/drawing/2014/main" id="{5C262016-37C5-41B6-8FC4-E5614F7A543C}"/>
              </a:ext>
            </a:extLst>
          </p:cNvPr>
          <p:cNvSpPr>
            <a:spLocks noGrp="1"/>
          </p:cNvSpPr>
          <p:nvPr>
            <p:ph type="body" sz="quarter" idx="19"/>
          </p:nvPr>
        </p:nvSpPr>
        <p:spPr>
          <a:xfrm>
            <a:off x="8208000" y="3853157"/>
            <a:ext cx="3549597" cy="1607495"/>
          </a:xfrm>
          <a:solidFill>
            <a:schemeClr val="accent2"/>
          </a:solidFill>
        </p:spPr>
        <p:txBody>
          <a:bodyPr lIns="216000" tIns="216000" rIns="216000" bIns="216000"/>
          <a:lstStyle>
            <a:lvl1pPr marL="0" indent="0">
              <a:buClr>
                <a:schemeClr val="bg1"/>
              </a:buClr>
              <a:buFont typeface="Calibri" panose="020F0502020204030204" pitchFamily="34" charset="0"/>
              <a:buChar char="​"/>
              <a:defRPr sz="1600" b="0">
                <a:solidFill>
                  <a:schemeClr val="tx2"/>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i master</a:t>
            </a:r>
          </a:p>
        </p:txBody>
      </p:sp>
    </p:spTree>
    <p:extLst>
      <p:ext uri="{BB962C8B-B14F-4D97-AF65-F5344CB8AC3E}">
        <p14:creationId xmlns:p14="http://schemas.microsoft.com/office/powerpoint/2010/main" val="28941969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el, indhold og billede ">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FE571E61-9BE6-4D21-93C5-55BB00D16155}"/>
              </a:ext>
            </a:extLst>
          </p:cNvPr>
          <p:cNvSpPr>
            <a:spLocks noGrp="1"/>
          </p:cNvSpPr>
          <p:nvPr>
            <p:ph type="pic" idx="15" hasCustomPrompt="1"/>
          </p:nvPr>
        </p:nvSpPr>
        <p:spPr>
          <a:xfrm>
            <a:off x="6274800" y="0"/>
            <a:ext cx="5917200" cy="6858000"/>
          </a:xfrm>
          <a:solidFill>
            <a:schemeClr val="bg2"/>
          </a:solidFill>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ikon for at indsætte billede</a:t>
            </a:r>
            <a:endParaRPr lang="da-DK" dirty="0"/>
          </a:p>
        </p:txBody>
      </p:sp>
      <p:sp>
        <p:nvSpPr>
          <p:cNvPr id="3" name="Content Placeholder 2"/>
          <p:cNvSpPr>
            <a:spLocks noGrp="1"/>
          </p:cNvSpPr>
          <p:nvPr>
            <p:ph idx="1"/>
          </p:nvPr>
        </p:nvSpPr>
        <p:spPr>
          <a:xfrm>
            <a:off x="427124" y="2052000"/>
            <a:ext cx="54876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pPr>
              <a:buClr>
                <a:srgbClr val="C8102E"/>
              </a:buClr>
            </a:pPr>
            <a:r>
              <a:rPr lang="da-DK" dirty="0">
                <a:solidFill>
                  <a:srgbClr val="003087"/>
                </a:solidFill>
              </a:rPr>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19" name="Title Placeholder 1">
            <a:extLst>
              <a:ext uri="{FF2B5EF4-FFF2-40B4-BE49-F238E27FC236}">
                <a16:creationId xmlns:a16="http://schemas.microsoft.com/office/drawing/2014/main" id="{938FB493-B08C-476B-B49E-C8AD993273C8}"/>
              </a:ext>
            </a:extLst>
          </p:cNvPr>
          <p:cNvSpPr>
            <a:spLocks noGrp="1"/>
          </p:cNvSpPr>
          <p:nvPr>
            <p:ph type="title"/>
            <p:custDataLst>
              <p:tags r:id="rId1"/>
            </p:custDataLst>
          </p:nvPr>
        </p:nvSpPr>
        <p:spPr>
          <a:xfrm>
            <a:off x="427128" y="617429"/>
            <a:ext cx="5487671"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1" name="Date_DateCustomA" hidden="1">
            <a:extLst>
              <a:ext uri="{FF2B5EF4-FFF2-40B4-BE49-F238E27FC236}">
                <a16:creationId xmlns:a16="http://schemas.microsoft.com/office/drawing/2014/main" id="{CF23EAF1-C319-4D2A-8C45-7DFF9A3BB66D}"/>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
        <p:nvSpPr>
          <p:cNvPr id="9" name="Subtitle 2">
            <a:extLst>
              <a:ext uri="{FF2B5EF4-FFF2-40B4-BE49-F238E27FC236}">
                <a16:creationId xmlns:a16="http://schemas.microsoft.com/office/drawing/2014/main" id="{334133B0-3967-4329-B503-D07DB7228048}"/>
              </a:ext>
            </a:extLst>
          </p:cNvPr>
          <p:cNvSpPr>
            <a:spLocks noGrp="1"/>
          </p:cNvSpPr>
          <p:nvPr>
            <p:ph type="subTitle" idx="13"/>
          </p:nvPr>
        </p:nvSpPr>
        <p:spPr>
          <a:xfrm>
            <a:off x="427128" y="988154"/>
            <a:ext cx="548767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Tree>
    <p:extLst>
      <p:ext uri="{BB962C8B-B14F-4D97-AF65-F5344CB8AC3E}">
        <p14:creationId xmlns:p14="http://schemas.microsoft.com/office/powerpoint/2010/main" val="7292005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ktion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00E2174-B641-49F1-B88A-78B3D5337C9F}"/>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2" name="Title 1"/>
          <p:cNvSpPr>
            <a:spLocks noGrp="1"/>
          </p:cNvSpPr>
          <p:nvPr>
            <p:ph type="ctrTitle"/>
          </p:nvPr>
        </p:nvSpPr>
        <p:spPr>
          <a:xfrm>
            <a:off x="1054801" y="2462526"/>
            <a:ext cx="10082403" cy="1609200"/>
          </a:xfrm>
        </p:spPr>
        <p:txBody>
          <a:bodyPr anchor="ctr" anchorCtr="0"/>
          <a:lstStyle>
            <a:lvl1pPr algn="ctr">
              <a:lnSpc>
                <a:spcPct val="100000"/>
              </a:lnSpc>
              <a:defRPr sz="4000">
                <a:solidFill>
                  <a:schemeClr val="bg1"/>
                </a:solidFill>
              </a:defRPr>
            </a:lvl1pPr>
          </a:lstStyle>
          <a:p>
            <a:r>
              <a:rPr lang="da-DK"/>
              <a:t>Klik for at redigere i master</a:t>
            </a:r>
            <a:endParaRPr lang="da-DK" dirty="0"/>
          </a:p>
        </p:txBody>
      </p:sp>
      <p:sp>
        <p:nvSpPr>
          <p:cNvPr id="4" name="Date_DateCustomA" hidden="1"/>
          <p:cNvSpPr>
            <a:spLocks noGrp="1"/>
          </p:cNvSpPr>
          <p:nvPr>
            <p:ph type="dt" sz="half" idx="10"/>
          </p:nvPr>
        </p:nvSpPr>
        <p:spPr>
          <a:xfrm>
            <a:off x="0" y="7224417"/>
            <a:ext cx="0" cy="0"/>
          </a:xfrm>
        </p:spPr>
        <p:txBody>
          <a:bodyPr/>
          <a:lstStyle>
            <a:lvl1pPr algn="l">
              <a:defRPr sz="100" b="0">
                <a:noFill/>
              </a:defRPr>
            </a:lvl1pPr>
          </a:lstStyle>
          <a:p>
            <a:pPr>
              <a:buClr>
                <a:srgbClr val="C8102E"/>
              </a:buClr>
            </a:pPr>
            <a:endParaRPr lang="da-DK" dirty="0"/>
          </a:p>
        </p:txBody>
      </p:sp>
      <p:sp>
        <p:nvSpPr>
          <p:cNvPr id="5" name="FLD_PresentationTitle" hidden="1"/>
          <p:cNvSpPr>
            <a:spLocks noGrp="1"/>
          </p:cNvSpPr>
          <p:nvPr>
            <p:ph type="ftr" sz="quarter" idx="11"/>
          </p:nvPr>
        </p:nvSpPr>
        <p:spPr>
          <a:xfrm>
            <a:off x="0" y="7224417"/>
            <a:ext cx="0" cy="0"/>
          </a:xfrm>
        </p:spPr>
        <p:txBody>
          <a:bodyPr/>
          <a:lstStyle>
            <a:lvl1pPr algn="l">
              <a:defRPr sz="100">
                <a:noFill/>
              </a:defRPr>
            </a:lvl1pPr>
          </a:lstStyle>
          <a:p>
            <a:pPr>
              <a:buClr>
                <a:srgbClr val="C8102E"/>
              </a:buClr>
            </a:pPr>
            <a:r>
              <a:rPr lang="da-DK" dirty="0"/>
              <a:t>Præsentationstitel</a:t>
            </a:r>
          </a:p>
        </p:txBody>
      </p:sp>
      <p:sp>
        <p:nvSpPr>
          <p:cNvPr id="6" name="Slide Number Placeholder 5" hidden="1"/>
          <p:cNvSpPr>
            <a:spLocks noGrp="1"/>
          </p:cNvSpPr>
          <p:nvPr>
            <p:ph type="sldNum" sz="quarter" idx="12"/>
          </p:nvPr>
        </p:nvSpPr>
        <p:spPr>
          <a:xfrm>
            <a:off x="0" y="7224417"/>
            <a:ext cx="0" cy="0"/>
          </a:xfrm>
        </p:spPr>
        <p:txBody>
          <a:bodyPr/>
          <a:lstStyle>
            <a:lvl1pPr algn="l">
              <a:defRPr sz="100">
                <a:noFill/>
              </a:defRPr>
            </a:lvl1pPr>
          </a:lstStyle>
          <a:p>
            <a:pPr>
              <a:buClr>
                <a:srgbClr val="C8102E"/>
              </a:buClr>
            </a:pPr>
            <a:fld id="{24C8C45C-947F-4981-8B3F-4F32E973C901}" type="slidenum">
              <a:rPr lang="da-DK" smtClean="0"/>
              <a:pPr>
                <a:buClr>
                  <a:srgbClr val="C8102E"/>
                </a:buClr>
              </a:pPr>
              <a:t>‹nr.›</a:t>
            </a:fld>
            <a:endParaRPr lang="da-DK" dirty="0"/>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8102E"/>
              </a:buClr>
            </a:pPr>
            <a:endParaRPr lang="da-DK" sz="2000" dirty="0" err="1">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581716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5663299"/>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30" name="Text Placeholder 26">
            <a:extLst>
              <a:ext uri="{FF2B5EF4-FFF2-40B4-BE49-F238E27FC236}">
                <a16:creationId xmlns:a16="http://schemas.microsoft.com/office/drawing/2014/main" id="{90B67A7E-F8AD-4501-B3ED-7DF56BC18956}"/>
              </a:ext>
            </a:extLst>
          </p:cNvPr>
          <p:cNvSpPr>
            <a:spLocks noGrp="1"/>
          </p:cNvSpPr>
          <p:nvPr>
            <p:ph type="body" sz="quarter" idx="15" hasCustomPrompt="1"/>
          </p:nvPr>
        </p:nvSpPr>
        <p:spPr>
          <a:xfrm>
            <a:off x="9198000" y="609377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Navn.navnesen@bm.dk</a:t>
            </a:r>
          </a:p>
        </p:txBody>
      </p:sp>
      <p:sp>
        <p:nvSpPr>
          <p:cNvPr id="31" name="Text Placeholder 26">
            <a:extLst>
              <a:ext uri="{FF2B5EF4-FFF2-40B4-BE49-F238E27FC236}">
                <a16:creationId xmlns:a16="http://schemas.microsoft.com/office/drawing/2014/main" id="{33219B6C-E56F-40C7-AC30-BCA5E6900E7F}"/>
              </a:ext>
            </a:extLst>
          </p:cNvPr>
          <p:cNvSpPr>
            <a:spLocks noGrp="1"/>
          </p:cNvSpPr>
          <p:nvPr>
            <p:ph type="body" sz="quarter" idx="16" hasCustomPrompt="1"/>
          </p:nvPr>
        </p:nvSpPr>
        <p:spPr>
          <a:xfrm>
            <a:off x="9198000" y="6229285"/>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+45 2345 3456</a:t>
            </a:r>
          </a:p>
        </p:txBody>
      </p:sp>
      <p:pic>
        <p:nvPicPr>
          <p:cNvPr id="5122" name="Picture 2" descr="C:\Users\ibl\Desktop\PP skabelon\LOGOER\Det Nationale Forskingscenter for Arbejdsmiljo_NEG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709" y="5344387"/>
            <a:ext cx="2811507" cy="125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8655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Billede blå tekst">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02E20981-DA76-4348-8061-6D994FFD98BB}"/>
              </a:ext>
            </a:extLst>
          </p:cNvPr>
          <p:cNvSpPr>
            <a:spLocks noGrp="1"/>
          </p:cNvSpPr>
          <p:nvPr>
            <p:ph type="pic" idx="15" hasCustomPrompt="1"/>
          </p:nvPr>
        </p:nvSpPr>
        <p:spPr>
          <a:xfrm>
            <a:off x="0" y="0"/>
            <a:ext cx="12192000" cy="6858000"/>
          </a:xfrm>
          <a:solidFill>
            <a:schemeClr val="bg2"/>
          </a:solidFill>
        </p:spPr>
        <p:txBody>
          <a:bodyPr tIns="1620000" anchor="t" anchorCtr="0"/>
          <a:lstStyle>
            <a:lvl1pPr marL="0" marR="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a:pPr>
            <a:r>
              <a:rPr lang="da-DK" noProof="0"/>
              <a:t>Marker baggrund for at indsætte billede</a:t>
            </a:r>
            <a:endParaRPr lang="da-DK" noProof="0" dirty="0"/>
          </a:p>
        </p:txBody>
      </p:sp>
      <p:sp>
        <p:nvSpPr>
          <p:cNvPr id="2" name="Title 1"/>
          <p:cNvSpPr>
            <a:spLocks noGrp="1"/>
          </p:cNvSpPr>
          <p:nvPr>
            <p:ph type="ctrTitle"/>
          </p:nvPr>
        </p:nvSpPr>
        <p:spPr>
          <a:xfrm>
            <a:off x="1054801" y="2462526"/>
            <a:ext cx="10082403" cy="1609200"/>
          </a:xfrm>
        </p:spPr>
        <p:txBody>
          <a:bodyPr anchor="ctr" anchorCtr="0"/>
          <a:lstStyle>
            <a:lvl1pPr algn="ctr">
              <a:lnSpc>
                <a:spcPct val="100000"/>
              </a:lnSpc>
              <a:defRPr sz="4000">
                <a:solidFill>
                  <a:schemeClr val="accent1"/>
                </a:solidFill>
              </a:defRPr>
            </a:lvl1pPr>
          </a:lstStyle>
          <a:p>
            <a:r>
              <a:rPr lang="da-DK"/>
              <a:t>Klik for at redigere i master</a:t>
            </a:r>
            <a:endParaRPr lang="da-DK" dirty="0"/>
          </a:p>
        </p:txBody>
      </p:sp>
      <p:sp>
        <p:nvSpPr>
          <p:cNvPr id="33" name="FLD_PresentationTitle">
            <a:extLst>
              <a:ext uri="{FF2B5EF4-FFF2-40B4-BE49-F238E27FC236}">
                <a16:creationId xmlns:a16="http://schemas.microsoft.com/office/drawing/2014/main" id="{63D5B0E7-3D1F-42FA-ABF0-9019A7930E84}"/>
              </a:ext>
            </a:extLst>
          </p:cNvPr>
          <p:cNvSpPr>
            <a:spLocks noGrp="1"/>
          </p:cNvSpPr>
          <p:nvPr>
            <p:ph type="ftr" sz="quarter" idx="11"/>
          </p:nvPr>
        </p:nvSpPr>
        <p:spPr>
          <a:xfrm>
            <a:off x="9205279" y="6321067"/>
            <a:ext cx="2559600" cy="180000"/>
          </a:xfrm>
        </p:spPr>
        <p:txBody>
          <a:bodyPr/>
          <a:lstStyle/>
          <a:p>
            <a:pPr>
              <a:buClr>
                <a:srgbClr val="C8102E"/>
              </a:buClr>
            </a:pPr>
            <a:r>
              <a:rPr lang="da-DK" dirty="0">
                <a:solidFill>
                  <a:srgbClr val="003087"/>
                </a:solidFill>
              </a:rPr>
              <a:t>Præsentationstitel</a:t>
            </a:r>
          </a:p>
        </p:txBody>
      </p:sp>
      <p:sp>
        <p:nvSpPr>
          <p:cNvPr id="34" name="Slide Number Placeholder 5">
            <a:extLst>
              <a:ext uri="{FF2B5EF4-FFF2-40B4-BE49-F238E27FC236}">
                <a16:creationId xmlns:a16="http://schemas.microsoft.com/office/drawing/2014/main" id="{CBFEA6B7-9380-4434-8E44-527B3CEEFDB9}"/>
              </a:ext>
            </a:extLst>
          </p:cNvPr>
          <p:cNvSpPr>
            <a:spLocks noGrp="1"/>
          </p:cNvSpPr>
          <p:nvPr>
            <p:ph type="sldNum" sz="quarter" idx="12"/>
          </p:nvPr>
        </p:nvSpPr>
        <p:spPr>
          <a:xfrm>
            <a:off x="9205280" y="6434418"/>
            <a:ext cx="2559600" cy="180000"/>
          </a:xfrm>
        </p:spPr>
        <p:txBody>
          <a:bodyPr/>
          <a:lstStyle/>
          <a:p>
            <a:pPr>
              <a:buClr>
                <a:srgbClr val="C8102E"/>
              </a:buClr>
            </a:pPr>
            <a:fld id="{859873C9-BF5D-4A9A-BB31-45BBB7BABAF7}" type="slidenum">
              <a:rPr lang="da-DK" smtClean="0">
                <a:solidFill>
                  <a:srgbClr val="003087"/>
                </a:solidFill>
              </a:rPr>
              <a:pPr>
                <a:buClr>
                  <a:srgbClr val="C8102E"/>
                </a:buClr>
              </a:pPr>
              <a:t>‹nr.›</a:t>
            </a:fld>
            <a:endParaRPr lang="da-DK" dirty="0">
              <a:solidFill>
                <a:srgbClr val="003087"/>
              </a:solidFill>
            </a:endParaRPr>
          </a:p>
        </p:txBody>
      </p:sp>
      <p:sp>
        <p:nvSpPr>
          <p:cNvPr id="37" name="Date_DateCustomA" hidden="1">
            <a:extLst>
              <a:ext uri="{FF2B5EF4-FFF2-40B4-BE49-F238E27FC236}">
                <a16:creationId xmlns:a16="http://schemas.microsoft.com/office/drawing/2014/main" id="{8BE199B1-A553-43EF-83DF-C1211EC63CB5}"/>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pic>
        <p:nvPicPr>
          <p:cNvPr id="11" name="Picture 3" descr="C:\Users\ibl\Desktop\PP skabelon\LOGOER\Det Nationale Forskingscenter for Arbejdsmiljo_POS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6955" y="5939161"/>
            <a:ext cx="1675729" cy="74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8495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el alene">
    <p:spTree>
      <p:nvGrpSpPr>
        <p:cNvPr id="1" name=""/>
        <p:cNvGrpSpPr/>
        <p:nvPr/>
      </p:nvGrpSpPr>
      <p:grpSpPr>
        <a:xfrm>
          <a:off x="0" y="0"/>
          <a:ext cx="0" cy="0"/>
          <a:chOff x="0" y="0"/>
          <a:chExt cx="0" cy="0"/>
        </a:xfrm>
      </p:grpSpPr>
      <p:sp>
        <p:nvSpPr>
          <p:cNvPr id="4" name="FLD_PresentationTitle"/>
          <p:cNvSpPr>
            <a:spLocks noGrp="1"/>
          </p:cNvSpPr>
          <p:nvPr>
            <p:ph type="ftr" sz="quarter" idx="11"/>
          </p:nvPr>
        </p:nvSpPr>
        <p:spPr/>
        <p:txBody>
          <a:bodyPr/>
          <a:lstStyle/>
          <a:p>
            <a:pPr>
              <a:buClr>
                <a:srgbClr val="C8102E"/>
              </a:buClr>
            </a:pPr>
            <a:r>
              <a:rPr lang="da-DK" dirty="0">
                <a:solidFill>
                  <a:srgbClr val="003087"/>
                </a:solidFill>
              </a:rPr>
              <a:t>Præsentationstitel</a:t>
            </a:r>
          </a:p>
        </p:txBody>
      </p:sp>
      <p:sp>
        <p:nvSpPr>
          <p:cNvPr id="5" name="Slide Number Placeholder 4"/>
          <p:cNvSpPr>
            <a:spLocks noGrp="1"/>
          </p:cNvSpPr>
          <p:nvPr>
            <p:ph type="sldNum" sz="quarter" idx="12"/>
          </p:nvPr>
        </p:nvSpPr>
        <p:spPr/>
        <p:txBody>
          <a:bodyPr/>
          <a:lstStyle/>
          <a:p>
            <a:pPr>
              <a:buClr>
                <a:srgbClr val="C8102E"/>
              </a:buClr>
            </a:pPr>
            <a:fld id="{24C8C45C-947F-4981-8B3F-4F32E973C901}" type="slidenum">
              <a:rPr lang="da-DK" smtClean="0">
                <a:solidFill>
                  <a:srgbClr val="003087"/>
                </a:solidFill>
              </a:rPr>
              <a:pPr>
                <a:buClr>
                  <a:srgbClr val="C8102E"/>
                </a:buClr>
              </a:pPr>
              <a:t>‹nr.›</a:t>
            </a:fld>
            <a:endParaRPr lang="da-DK" dirty="0">
              <a:solidFill>
                <a:srgbClr val="003087"/>
              </a:solidFill>
            </a:endParaRPr>
          </a:p>
        </p:txBody>
      </p:sp>
      <p:sp>
        <p:nvSpPr>
          <p:cNvPr id="6" name="Title Placeholder 1">
            <a:extLst>
              <a:ext uri="{FF2B5EF4-FFF2-40B4-BE49-F238E27FC236}">
                <a16:creationId xmlns:a16="http://schemas.microsoft.com/office/drawing/2014/main" id="{1FF51C73-4488-4E0B-8A5D-D7AA11C9E3FB}"/>
              </a:ext>
            </a:extLst>
          </p:cNvPr>
          <p:cNvSpPr>
            <a:spLocks noGrp="1"/>
          </p:cNvSpPr>
          <p:nvPr>
            <p:ph type="title"/>
            <p:custDataLst>
              <p:tags r:id="rId1"/>
            </p:custDataLst>
          </p:nvPr>
        </p:nvSpPr>
        <p:spPr>
          <a:xfrm>
            <a:off x="427124"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7" name="Date_DateCustomA" hidden="1">
            <a:extLst>
              <a:ext uri="{FF2B5EF4-FFF2-40B4-BE49-F238E27FC236}">
                <a16:creationId xmlns:a16="http://schemas.microsoft.com/office/drawing/2014/main" id="{1BBF7982-38D1-452A-8F40-BF165A383BF7}"/>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33563680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LD_PresentationTitle"/>
          <p:cNvSpPr>
            <a:spLocks noGrp="1"/>
          </p:cNvSpPr>
          <p:nvPr>
            <p:ph type="ftr" sz="quarter" idx="11"/>
          </p:nvPr>
        </p:nvSpPr>
        <p:spPr/>
        <p:txBody>
          <a:bodyPr/>
          <a:lstStyle/>
          <a:p>
            <a:pPr>
              <a:buClr>
                <a:srgbClr val="C8102E"/>
              </a:buClr>
            </a:pPr>
            <a:r>
              <a:rPr lang="da-DK" dirty="0">
                <a:solidFill>
                  <a:srgbClr val="003087"/>
                </a:solidFill>
              </a:rPr>
              <a:t>Præsentationstitel</a:t>
            </a:r>
          </a:p>
        </p:txBody>
      </p:sp>
      <p:sp>
        <p:nvSpPr>
          <p:cNvPr id="4" name="Slide Number Placeholder 3"/>
          <p:cNvSpPr>
            <a:spLocks noGrp="1"/>
          </p:cNvSpPr>
          <p:nvPr>
            <p:ph type="sldNum" sz="quarter" idx="12"/>
          </p:nvPr>
        </p:nvSpPr>
        <p:spPr/>
        <p:txBody>
          <a:bodyPr/>
          <a:lstStyle/>
          <a:p>
            <a:pPr>
              <a:buClr>
                <a:srgbClr val="C8102E"/>
              </a:buClr>
            </a:pPr>
            <a:fld id="{24C8C45C-947F-4981-8B3F-4F32E973C901}" type="slidenum">
              <a:rPr lang="da-DK" smtClean="0">
                <a:solidFill>
                  <a:srgbClr val="003087"/>
                </a:solidFill>
              </a:rPr>
              <a:pPr>
                <a:buClr>
                  <a:srgbClr val="C8102E"/>
                </a:buClr>
              </a:pPr>
              <a:t>‹nr.›</a:t>
            </a:fld>
            <a:endParaRPr lang="da-DK" dirty="0">
              <a:solidFill>
                <a:srgbClr val="003087"/>
              </a:solidFill>
            </a:endParaRPr>
          </a:p>
        </p:txBody>
      </p:sp>
      <p:sp>
        <p:nvSpPr>
          <p:cNvPr id="5" name="Date_DateCustomA" hidden="1">
            <a:extLst>
              <a:ext uri="{FF2B5EF4-FFF2-40B4-BE49-F238E27FC236}">
                <a16:creationId xmlns:a16="http://schemas.microsoft.com/office/drawing/2014/main" id="{0456FB29-A127-41CE-A7CE-3D8128F4E60B}"/>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C8102E"/>
              </a:buClr>
            </a:pPr>
            <a:endParaRPr lang="da-DK" dirty="0">
              <a:solidFill>
                <a:prstClr val="white"/>
              </a:solidFill>
            </a:endParaRPr>
          </a:p>
        </p:txBody>
      </p:sp>
    </p:spTree>
    <p:extLst>
      <p:ext uri="{BB962C8B-B14F-4D97-AF65-F5344CB8AC3E}">
        <p14:creationId xmlns:p14="http://schemas.microsoft.com/office/powerpoint/2010/main" val="25729644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539748" y="539751"/>
            <a:ext cx="11109325" cy="650171"/>
          </a:xfrm>
          <a:prstGeom prst="rect">
            <a:avLst/>
          </a:prstGeom>
          <a:noFill/>
        </p:spPr>
        <p:txBody>
          <a:bodyPr wrap="square" lIns="0" tIns="0" rIns="0" bIns="0" rtlCol="0" anchor="b" anchorCtr="0">
            <a:noAutofit/>
          </a:bodyPr>
          <a:lstStyle/>
          <a:p>
            <a:pPr>
              <a:buClr>
                <a:srgbClr val="C8102E"/>
              </a:buClr>
            </a:pPr>
            <a:r>
              <a:rPr lang="da-DK" sz="3200" dirty="0">
                <a:solidFill>
                  <a:prstClr val="black"/>
                </a:solidFill>
                <a:latin typeface="Arial" panose="020B0604020202020204" pitchFamily="34" charset="0"/>
                <a:cs typeface="Arial" panose="020B0604020202020204" pitchFamily="34" charset="0"/>
              </a:rPr>
              <a:t>User guide – </a:t>
            </a:r>
            <a:r>
              <a:rPr lang="da-DK" sz="3200" dirty="0" err="1">
                <a:solidFill>
                  <a:prstClr val="black"/>
                </a:solidFill>
                <a:latin typeface="Arial" panose="020B0604020202020204" pitchFamily="34" charset="0"/>
                <a:cs typeface="Arial" panose="020B0604020202020204" pitchFamily="34" charset="0"/>
              </a:rPr>
              <a:t>delete</a:t>
            </a:r>
            <a:r>
              <a:rPr lang="da-DK" sz="3200" dirty="0">
                <a:solidFill>
                  <a:prstClr val="black"/>
                </a:solidFill>
                <a:latin typeface="Arial" panose="020B0604020202020204" pitchFamily="34" charset="0"/>
                <a:cs typeface="Arial" panose="020B0604020202020204" pitchFamily="34" charset="0"/>
              </a:rPr>
              <a:t> </a:t>
            </a:r>
            <a:r>
              <a:rPr lang="da-DK" sz="3200" dirty="0" err="1">
                <a:solidFill>
                  <a:prstClr val="black"/>
                </a:solidFill>
                <a:latin typeface="Arial" panose="020B0604020202020204" pitchFamily="34" charset="0"/>
                <a:cs typeface="Arial" panose="020B0604020202020204" pitchFamily="34" charset="0"/>
              </a:rPr>
              <a:t>before</a:t>
            </a:r>
            <a:r>
              <a:rPr lang="da-DK" sz="3200" dirty="0">
                <a:solidFill>
                  <a:prstClr val="black"/>
                </a:solidFill>
                <a:latin typeface="Arial" panose="020B0604020202020204" pitchFamily="34" charset="0"/>
                <a:cs typeface="Arial" panose="020B0604020202020204" pitchFamily="34" charset="0"/>
              </a:rPr>
              <a:t> </a:t>
            </a:r>
            <a:r>
              <a:rPr lang="da-DK" sz="3200" dirty="0" err="1">
                <a:solidFill>
                  <a:prstClr val="black"/>
                </a:solidFill>
                <a:latin typeface="Arial" panose="020B0604020202020204" pitchFamily="34" charset="0"/>
                <a:cs typeface="Arial" panose="020B0604020202020204" pitchFamily="34" charset="0"/>
              </a:rPr>
              <a:t>use</a:t>
            </a:r>
            <a:endParaRPr lang="da-DK" sz="1800" dirty="0">
              <a:solidFill>
                <a:srgbClr val="003087"/>
              </a:solidFill>
            </a:endParaRPr>
          </a:p>
        </p:txBody>
      </p:sp>
      <p:sp>
        <p:nvSpPr>
          <p:cNvPr id="29" name="Text Box 2"/>
          <p:cNvSpPr txBox="1">
            <a:spLocks noChangeArrowheads="1"/>
          </p:cNvSpPr>
          <p:nvPr userDrawn="1"/>
        </p:nvSpPr>
        <p:spPr bwMode="auto">
          <a:xfrm>
            <a:off x="539756" y="1833789"/>
            <a:ext cx="2160799" cy="47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Use text styles</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Use the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-key to jump through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levels. Click </a:t>
            </a:r>
            <a:r>
              <a:rPr lang="da-DK" altLang="da-DK" sz="900" b="1" noProof="1">
                <a:solidFill>
                  <a:prstClr val="black"/>
                </a:solidFill>
                <a:latin typeface="Arial" panose="020B0604020202020204" pitchFamily="34" charset="0"/>
                <a:cs typeface="Arial" panose="020B0604020202020204" pitchFamily="34" charset="0"/>
              </a:rPr>
              <a:t>ENTER</a:t>
            </a:r>
            <a:r>
              <a:rPr lang="da-DK" altLang="da-DK" sz="900" noProof="1">
                <a:solidFill>
                  <a:prstClr val="black"/>
                </a:solidFill>
                <a:latin typeface="Arial" panose="020B0604020202020204" pitchFamily="34" charset="0"/>
                <a:cs typeface="Arial" panose="020B0604020202020204" pitchFamily="34" charset="0"/>
              </a:rPr>
              <a:t>, then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 to switch from one level to the next level</a:t>
            </a:r>
          </a:p>
          <a:p>
            <a:pPr eaLnBrk="1" hangingPunct="1">
              <a:spcAft>
                <a:spcPts val="12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To go back in levels use </a:t>
            </a:r>
            <a:r>
              <a:rPr lang="da-DK" altLang="da-DK" sz="900" b="1" noProof="1">
                <a:solidFill>
                  <a:prstClr val="black"/>
                </a:solidFill>
                <a:latin typeface="Arial" panose="020B0604020202020204" pitchFamily="34" charset="0"/>
                <a:cs typeface="Arial" panose="020B0604020202020204" pitchFamily="34" charset="0"/>
              </a:rPr>
              <a:t>SHIFT-TAB</a:t>
            </a: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sz="900" noProof="1">
                <a:solidFill>
                  <a:prstClr val="black"/>
                </a:solidFill>
                <a:latin typeface="Arial" panose="020B0604020202020204" pitchFamily="34" charset="0"/>
                <a:cs typeface="Arial" panose="020B0604020202020204" pitchFamily="34" charset="0"/>
              </a:rPr>
              <a:t>Alternatively, </a:t>
            </a:r>
            <a:r>
              <a:rPr lang="da-DK" sz="900" b="1" noProof="1">
                <a:solidFill>
                  <a:prstClr val="black"/>
                </a:solidFill>
                <a:latin typeface="Arial" panose="020B0604020202020204" pitchFamily="34" charset="0"/>
                <a:cs typeface="Arial" panose="020B0604020202020204" pitchFamily="34" charset="0"/>
              </a:rPr>
              <a:t>Increase</a:t>
            </a:r>
            <a:r>
              <a:rPr lang="da-DK" sz="900" noProof="1">
                <a:solidFill>
                  <a:prstClr val="black"/>
                </a:solidFill>
                <a:latin typeface="Arial" panose="020B0604020202020204" pitchFamily="34" charset="0"/>
                <a:cs typeface="Arial" panose="020B0604020202020204" pitchFamily="34" charset="0"/>
              </a:rPr>
              <a:t> and</a:t>
            </a:r>
            <a:br>
              <a:rPr lang="da-DK" sz="900" noProof="1">
                <a:solidFill>
                  <a:prstClr val="black"/>
                </a:solidFill>
                <a:latin typeface="Arial" panose="020B0604020202020204" pitchFamily="34" charset="0"/>
                <a:cs typeface="Arial" panose="020B0604020202020204" pitchFamily="34" charset="0"/>
              </a:rPr>
            </a:br>
            <a:r>
              <a:rPr lang="da-DK" sz="900" b="1" noProof="1">
                <a:solidFill>
                  <a:prstClr val="black"/>
                </a:solidFill>
                <a:latin typeface="Arial" panose="020B0604020202020204" pitchFamily="34" charset="0"/>
                <a:cs typeface="Arial" panose="020B0604020202020204" pitchFamily="34" charset="0"/>
              </a:rPr>
              <a:t>Decrease </a:t>
            </a:r>
            <a:r>
              <a:rPr lang="da-DK" sz="900" noProof="1">
                <a:solidFill>
                  <a:prstClr val="black"/>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Use layouts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Home tab</a:t>
            </a:r>
            <a:endParaRPr lang="da-DK" altLang="da-DK" sz="900" strike="sngStrike"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New Slide </a:t>
            </a:r>
            <a:r>
              <a:rPr lang="da-DK" altLang="da-DK" sz="900" noProof="1">
                <a:solidFill>
                  <a:prstClr val="black"/>
                </a:solidFill>
                <a:latin typeface="Arial" panose="020B0604020202020204" pitchFamily="34" charset="0"/>
                <a:cs typeface="Arial" panose="020B0604020202020204" pitchFamily="34" charset="0"/>
              </a:rPr>
              <a:t>menu to insert new slide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Choose </a:t>
            </a:r>
            <a:r>
              <a:rPr lang="da-DK" altLang="da-DK" sz="900" b="1" noProof="1">
                <a:solidFill>
                  <a:prstClr val="black"/>
                </a:solidFill>
                <a:latin typeface="Arial" panose="020B0604020202020204" pitchFamily="34" charset="0"/>
                <a:cs typeface="Arial" panose="020B0604020202020204" pitchFamily="34" charset="0"/>
              </a:rPr>
              <a:t>Layout</a:t>
            </a:r>
            <a:r>
              <a:rPr lang="da-DK" altLang="da-DK" sz="900" noProof="1">
                <a:solidFill>
                  <a:prstClr val="black"/>
                </a:solidFill>
                <a:latin typeface="Arial" panose="020B0604020202020204" pitchFamily="34" charset="0"/>
                <a:cs typeface="Arial" panose="020B0604020202020204" pitchFamily="34" charset="0"/>
              </a:rPr>
              <a:t> to change an appropriate layout from the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"drop down" menu </a:t>
            </a:r>
          </a:p>
          <a:p>
            <a:pPr>
              <a:spcBef>
                <a:spcPts val="1200"/>
              </a:spcBef>
              <a:spcAft>
                <a:spcPts val="600"/>
              </a:spcAft>
              <a:buClr>
                <a:srgbClr val="C8102E"/>
              </a:buClr>
              <a:buFont typeface="+mj-lt"/>
              <a:buNone/>
              <a:defRPr/>
            </a:pPr>
            <a:r>
              <a:rPr lang="da-DK" sz="1000" b="1" noProof="1">
                <a:solidFill>
                  <a:prstClr val="black"/>
                </a:solidFill>
                <a:latin typeface="Arial" panose="020B0604020202020204" pitchFamily="34" charset="0"/>
                <a:cs typeface="Arial" panose="020B0604020202020204" pitchFamily="34" charset="0"/>
              </a:rPr>
              <a:t>Reset slide</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1.</a:t>
            </a:r>
            <a:r>
              <a:rPr lang="da-DK" altLang="da-DK" sz="900" noProof="1">
                <a:solidFill>
                  <a:prstClr val="black"/>
                </a:solidFill>
                <a:latin typeface="Arial" panose="020B0604020202020204" pitchFamily="34" charset="0"/>
                <a:cs typeface="Arial" panose="020B0604020202020204" pitchFamily="34" charset="0"/>
              </a:rPr>
              <a:t> Click the </a:t>
            </a:r>
            <a:r>
              <a:rPr lang="da-DK" altLang="da-DK" sz="900" b="1" noProof="1">
                <a:solidFill>
                  <a:prstClr val="black"/>
                </a:solidFill>
                <a:latin typeface="Arial" panose="020B0604020202020204" pitchFamily="34" charset="0"/>
                <a:cs typeface="Arial" panose="020B0604020202020204" pitchFamily="34" charset="0"/>
              </a:rPr>
              <a:t>Home tab</a:t>
            </a:r>
            <a:endParaRPr lang="da-DK" altLang="da-DK" sz="900" strike="sngStrike" noProof="1">
              <a:solidFill>
                <a:prstClr val="black"/>
              </a:solidFill>
              <a:latin typeface="Arial" panose="020B0604020202020204" pitchFamily="34" charset="0"/>
              <a:cs typeface="Arial" panose="020B0604020202020204" pitchFamily="34" charset="0"/>
            </a:endParaRP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2.</a:t>
            </a:r>
            <a:r>
              <a:rPr lang="da-DK" altLang="da-DK" sz="900" noProof="1">
                <a:solidFill>
                  <a:prstClr val="black"/>
                </a:solidFill>
                <a:latin typeface="Arial" panose="020B0604020202020204" pitchFamily="34" charset="0"/>
                <a:cs typeface="Arial" panose="020B0604020202020204" pitchFamily="34" charset="0"/>
              </a:rPr>
              <a:t> Click the </a:t>
            </a:r>
            <a:r>
              <a:rPr lang="da-DK" altLang="da-DK" sz="900" b="1" noProof="1">
                <a:solidFill>
                  <a:prstClr val="black"/>
                </a:solidFill>
                <a:latin typeface="Arial" panose="020B0604020202020204" pitchFamily="34" charset="0"/>
                <a:cs typeface="Arial" panose="020B0604020202020204" pitchFamily="34" charset="0"/>
              </a:rPr>
              <a:t>Reset </a:t>
            </a:r>
            <a:r>
              <a:rPr lang="da-DK" altLang="da-DK" sz="900" noProof="1">
                <a:solidFill>
                  <a:prstClr val="black"/>
                </a:solidFill>
                <a:latin typeface="Arial" panose="020B0604020202020204" pitchFamily="34" charset="0"/>
                <a:cs typeface="Arial" panose="020B0604020202020204" pitchFamily="34" charset="0"/>
              </a:rPr>
              <a:t>menu to resetposition, size and formatting of the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slide placeholders to their default settings</a:t>
            </a:r>
          </a:p>
          <a:p>
            <a:pPr eaLnBrk="1" hangingPunct="1">
              <a:spcAft>
                <a:spcPts val="600"/>
              </a:spcAft>
              <a:buClr>
                <a:srgbClr val="C8102E"/>
              </a:buClr>
              <a:defRPr/>
            </a:pP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240"/>
              </a:spcAft>
              <a:buClr>
                <a:srgbClr val="C8102E"/>
              </a:buClr>
              <a:defRPr/>
            </a:pPr>
            <a:endParaRPr lang="da-DK" sz="900" noProof="1">
              <a:solidFill>
                <a:prstClr val="black"/>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513" y="1833789"/>
            <a:ext cx="2160799" cy="27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Insert picture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On slides with pictureplaceholder,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click on the icon and choose </a:t>
            </a:r>
            <a:r>
              <a:rPr lang="da-DK" altLang="da-DK" sz="900" b="1" noProof="1">
                <a:solidFill>
                  <a:prstClr val="black"/>
                </a:solidFill>
                <a:latin typeface="Arial" panose="020B0604020202020204" pitchFamily="34" charset="0"/>
                <a:cs typeface="Arial" panose="020B0604020202020204" pitchFamily="34" charset="0"/>
              </a:rPr>
              <a:t>Insert</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Change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a:t>
            </a:r>
            <a:r>
              <a:rPr lang="da-DK" altLang="da-DK" sz="900" b="1" noProof="1">
                <a:solidFill>
                  <a:prstClr val="black"/>
                </a:solidFill>
                <a:latin typeface="Arial" panose="020B0604020202020204" pitchFamily="34" charset="0"/>
                <a:cs typeface="Arial" panose="020B0604020202020204" pitchFamily="34" charset="0"/>
              </a:rPr>
              <a:t>Crop</a:t>
            </a:r>
            <a:r>
              <a:rPr lang="da-DK" altLang="da-DK" sz="900" noProof="1">
                <a:solidFill>
                  <a:prstClr val="black"/>
                </a:solidFill>
                <a:latin typeface="Arial" panose="020B0604020202020204" pitchFamily="34" charset="0"/>
                <a:cs typeface="Arial" panose="020B0604020202020204" pitchFamily="34" charset="0"/>
              </a:rPr>
              <a:t> to change size or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focus of the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If you want to scale the picture,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hold </a:t>
            </a:r>
            <a:r>
              <a:rPr lang="da-DK" altLang="da-DK" sz="900" b="1" noProof="1">
                <a:solidFill>
                  <a:prstClr val="black"/>
                </a:solidFill>
                <a:latin typeface="Arial" panose="020B0604020202020204" pitchFamily="34" charset="0"/>
                <a:cs typeface="Arial" panose="020B0604020202020204" pitchFamily="34" charset="0"/>
              </a:rPr>
              <a:t>SHIFT</a:t>
            </a:r>
            <a:r>
              <a:rPr lang="da-DK" altLang="da-DK" sz="900" noProof="1">
                <a:solidFill>
                  <a:prstClr val="black"/>
                </a:solidFill>
                <a:latin typeface="Arial" panose="020B0604020202020204" pitchFamily="34" charset="0"/>
                <a:cs typeface="Arial" panose="020B0604020202020204" pitchFamily="34" charset="0"/>
              </a:rPr>
              <a:t>-key down while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dragging the corners of the picture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Hint: </a:t>
            </a:r>
            <a:r>
              <a:rPr lang="da-DK" altLang="da-DK" sz="900" noProof="1">
                <a:solidFill>
                  <a:prstClr val="black"/>
                </a:solidFill>
                <a:latin typeface="Arial" panose="020B0604020202020204" pitchFamily="34" charset="0"/>
                <a:cs typeface="Arial" panose="020B0604020202020204" pitchFamily="34" charset="0"/>
              </a:rPr>
              <a:t>If you delete the picture and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insert a new one, the picture may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lie in front of the text or graphic.</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If this happens, select the picture,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right-click and choose </a:t>
            </a:r>
            <a:r>
              <a:rPr lang="da-DK" altLang="da-DK" sz="900" b="1" noProof="1">
                <a:solidFill>
                  <a:prstClr val="black"/>
                </a:solidFill>
                <a:latin typeface="Arial" panose="020B0604020202020204" pitchFamily="34" charset="0"/>
                <a:cs typeface="Arial" panose="020B0604020202020204" pitchFamily="34" charset="0"/>
              </a:rPr>
              <a:t>Send to Back</a:t>
            </a:r>
          </a:p>
        </p:txBody>
      </p:sp>
      <p:sp>
        <p:nvSpPr>
          <p:cNvPr id="25" name="Text Box 4"/>
          <p:cNvSpPr txBox="1">
            <a:spLocks noChangeArrowheads="1"/>
          </p:cNvSpPr>
          <p:nvPr userDrawn="1"/>
        </p:nvSpPr>
        <p:spPr bwMode="auto">
          <a:xfrm>
            <a:off x="7925261" y="1815931"/>
            <a:ext cx="2160799" cy="29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Change slide number, </a:t>
            </a:r>
            <a:br>
              <a:rPr lang="da-DK" sz="1000" b="1" noProof="1">
                <a:solidFill>
                  <a:prstClr val="black"/>
                </a:solidFill>
                <a:latin typeface="Arial" panose="020B0604020202020204" pitchFamily="34" charset="0"/>
                <a:cs typeface="Arial" panose="020B0604020202020204" pitchFamily="34" charset="0"/>
              </a:rPr>
            </a:br>
            <a:r>
              <a:rPr lang="da-DK" sz="1000" b="1" noProof="1">
                <a:solidFill>
                  <a:prstClr val="black"/>
                </a:solidFill>
                <a:latin typeface="Arial" panose="020B0604020202020204" pitchFamily="34" charset="0"/>
                <a:cs typeface="Arial" panose="020B0604020202020204" pitchFamily="34" charset="0"/>
              </a:rPr>
              <a:t>date and footer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Do this at the very end, so you get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all the corrections on all slides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Insert </a:t>
            </a:r>
            <a:r>
              <a:rPr lang="da-DK" altLang="da-DK" sz="900" noProof="1">
                <a:solidFill>
                  <a:prstClr val="black"/>
                </a:solidFill>
                <a:latin typeface="Arial" panose="020B0604020202020204" pitchFamily="34" charset="0"/>
                <a:cs typeface="Arial" panose="020B0604020202020204" pitchFamily="34" charset="0"/>
              </a:rPr>
              <a:t>tab</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Click on </a:t>
            </a:r>
            <a:r>
              <a:rPr lang="da-DK" altLang="da-DK" sz="900" b="1" noProof="1">
                <a:solidFill>
                  <a:prstClr val="black"/>
                </a:solidFill>
                <a:latin typeface="Arial" panose="020B0604020202020204" pitchFamily="34" charset="0"/>
                <a:cs typeface="Arial" panose="020B0604020202020204" pitchFamily="34" charset="0"/>
              </a:rPr>
              <a:t>Header and Footer </a:t>
            </a:r>
            <a:r>
              <a:rPr lang="da-DK" altLang="da-DK" sz="900" noProof="1">
                <a:solidFill>
                  <a:prstClr val="black"/>
                </a:solidFill>
                <a:latin typeface="Arial" panose="020B0604020202020204" pitchFamily="34" charset="0"/>
                <a:cs typeface="Arial" panose="020B0604020202020204" pitchFamily="34" charset="0"/>
              </a:rP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(write the desired text)</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Click </a:t>
            </a:r>
            <a:r>
              <a:rPr lang="da-DK" altLang="da-DK" sz="900" b="1" noProof="1">
                <a:solidFill>
                  <a:prstClr val="black"/>
                </a:solidFill>
                <a:latin typeface="Arial" panose="020B0604020202020204" pitchFamily="34" charset="0"/>
                <a:cs typeface="Arial" panose="020B0604020202020204" pitchFamily="34" charset="0"/>
              </a:rPr>
              <a:t>Apply to All </a:t>
            </a:r>
            <a:r>
              <a:rPr lang="da-DK" altLang="da-DK" sz="900" noProof="1">
                <a:solidFill>
                  <a:prstClr val="black"/>
                </a:solidFill>
                <a:latin typeface="Arial" panose="020B0604020202020204" pitchFamily="34" charset="0"/>
                <a:cs typeface="Arial" panose="020B0604020202020204" pitchFamily="34" charset="0"/>
              </a:rPr>
              <a:t>or </a:t>
            </a:r>
            <a:r>
              <a:rPr lang="da-DK" altLang="da-DK" sz="900" b="1" noProof="1">
                <a:solidFill>
                  <a:prstClr val="black"/>
                </a:solidFill>
                <a:latin typeface="Arial" panose="020B0604020202020204" pitchFamily="34" charset="0"/>
                <a:cs typeface="Arial" panose="020B0604020202020204" pitchFamily="34" charset="0"/>
              </a:rPr>
              <a:t>Apply</a:t>
            </a:r>
            <a:r>
              <a:rPr lang="da-DK" altLang="da-DK" sz="900" noProof="1">
                <a:solidFill>
                  <a:prstClr val="black"/>
                </a:solidFill>
                <a:latin typeface="Arial" panose="020B0604020202020204" pitchFamily="34" charset="0"/>
                <a:cs typeface="Arial" panose="020B0604020202020204" pitchFamily="34" charset="0"/>
              </a:rPr>
              <a:t> if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only used on one slide</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Guides</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To view drawing guides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Click the </a:t>
            </a:r>
            <a:r>
              <a:rPr lang="da-DK" altLang="da-DK" sz="900" b="1" noProof="1">
                <a:solidFill>
                  <a:prstClr val="black"/>
                </a:solidFill>
                <a:latin typeface="Arial" panose="020B0604020202020204" pitchFamily="34" charset="0"/>
                <a:cs typeface="Arial" panose="020B0604020202020204" pitchFamily="34" charset="0"/>
              </a:rPr>
              <a:t>View</a:t>
            </a:r>
            <a:r>
              <a:rPr lang="da-DK" altLang="da-DK" sz="900" noProof="1">
                <a:solidFill>
                  <a:prstClr val="black"/>
                </a:solidFill>
                <a:latin typeface="Arial" panose="020B0604020202020204" pitchFamily="34" charset="0"/>
                <a:cs typeface="Arial" panose="020B0604020202020204" pitchFamily="34" charset="0"/>
              </a:rPr>
              <a:t> tab, set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tick mark next to </a:t>
            </a:r>
            <a:r>
              <a:rPr lang="da-DK" altLang="da-DK" sz="900" b="1" noProof="1">
                <a:solidFill>
                  <a:prstClr val="black"/>
                </a:solidFill>
                <a:latin typeface="Arial" panose="020B0604020202020204" pitchFamily="34" charset="0"/>
                <a:cs typeface="Arial" panose="020B0604020202020204" pitchFamily="34" charset="0"/>
              </a:rPr>
              <a:t>Guides</a:t>
            </a: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Hint: Alt + F9 </a:t>
            </a:r>
            <a:r>
              <a:rPr lang="da-DK" altLang="da-DK" sz="900" noProof="1">
                <a:solidFill>
                  <a:prstClr val="black"/>
                </a:solidFill>
                <a:latin typeface="Arial" panose="020B0604020202020204" pitchFamily="34" charset="0"/>
                <a:cs typeface="Arial" panose="020B0604020202020204" pitchFamily="34" charset="0"/>
              </a:rPr>
              <a:t>for quick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2700549" y="2877130"/>
            <a:ext cx="549328" cy="285228"/>
          </a:xfrm>
          <a:prstGeom prst="rect">
            <a:avLst/>
          </a:prstGeom>
        </p:spPr>
      </p:pic>
      <p:pic>
        <p:nvPicPr>
          <p:cNvPr id="13" name="2 New picture"/>
          <p:cNvPicPr>
            <a:picLocks noChangeAspect="1"/>
          </p:cNvPicPr>
          <p:nvPr userDrawn="1"/>
        </p:nvPicPr>
        <p:blipFill>
          <a:blip r:embed="rId3"/>
          <a:stretch>
            <a:fillRect/>
          </a:stretch>
        </p:blipFill>
        <p:spPr>
          <a:xfrm>
            <a:off x="2733943" y="3538598"/>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2729933" y="4208228"/>
            <a:ext cx="593368" cy="192211"/>
          </a:xfrm>
          <a:prstGeom prst="rect">
            <a:avLst/>
          </a:prstGeom>
        </p:spPr>
      </p:pic>
      <p:pic>
        <p:nvPicPr>
          <p:cNvPr id="19" name="4 Reset"/>
          <p:cNvPicPr>
            <a:picLocks noChangeAspect="1"/>
          </p:cNvPicPr>
          <p:nvPr userDrawn="1"/>
        </p:nvPicPr>
        <p:blipFill>
          <a:blip r:embed="rId5"/>
          <a:stretch>
            <a:fillRect/>
          </a:stretch>
        </p:blipFill>
        <p:spPr>
          <a:xfrm>
            <a:off x="2731923" y="5318642"/>
            <a:ext cx="492452" cy="200416"/>
          </a:xfrm>
          <a:prstGeom prst="rect">
            <a:avLst/>
          </a:prstGeom>
        </p:spPr>
      </p:pic>
      <p:pic>
        <p:nvPicPr>
          <p:cNvPr id="5" name="5 Insert picture"/>
          <p:cNvPicPr>
            <a:picLocks noChangeAspect="1"/>
          </p:cNvPicPr>
          <p:nvPr userDrawn="1"/>
        </p:nvPicPr>
        <p:blipFill>
          <a:blip r:embed="rId6"/>
          <a:stretch>
            <a:fillRect/>
          </a:stretch>
        </p:blipFill>
        <p:spPr>
          <a:xfrm>
            <a:off x="6425732" y="2075087"/>
            <a:ext cx="262151" cy="256054"/>
          </a:xfrm>
          <a:prstGeom prst="rect">
            <a:avLst/>
          </a:prstGeom>
        </p:spPr>
      </p:pic>
      <p:pic>
        <p:nvPicPr>
          <p:cNvPr id="23" name="6 Crop"/>
          <p:cNvPicPr>
            <a:picLocks noChangeAspect="1"/>
          </p:cNvPicPr>
          <p:nvPr userDrawn="1"/>
        </p:nvPicPr>
        <p:blipFill>
          <a:blip r:embed="rId7"/>
          <a:stretch>
            <a:fillRect/>
          </a:stretch>
        </p:blipFill>
        <p:spPr>
          <a:xfrm>
            <a:off x="6406348" y="2748439"/>
            <a:ext cx="337400" cy="321707"/>
          </a:xfrm>
          <a:prstGeom prst="rect">
            <a:avLst/>
          </a:prstGeom>
        </p:spPr>
      </p:pic>
      <p:pic>
        <p:nvPicPr>
          <p:cNvPr id="2" name="7 Scale picture"/>
          <p:cNvPicPr>
            <a:picLocks noChangeAspect="1"/>
          </p:cNvPicPr>
          <p:nvPr userDrawn="1"/>
        </p:nvPicPr>
        <p:blipFill>
          <a:blip r:embed="rId8"/>
          <a:stretch>
            <a:fillRect/>
          </a:stretch>
        </p:blipFill>
        <p:spPr>
          <a:xfrm>
            <a:off x="6384073" y="3242429"/>
            <a:ext cx="359695" cy="335309"/>
          </a:xfrm>
          <a:prstGeom prst="rect">
            <a:avLst/>
          </a:prstGeom>
        </p:spPr>
      </p:pic>
    </p:spTree>
    <p:extLst>
      <p:ext uri="{BB962C8B-B14F-4D97-AF65-F5344CB8AC3E}">
        <p14:creationId xmlns:p14="http://schemas.microsoft.com/office/powerpoint/2010/main" val="31382838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1"/>
            <a:ext cx="11109325" cy="650171"/>
          </a:xfrm>
          <a:prstGeom prst="rect">
            <a:avLst/>
          </a:prstGeom>
          <a:noFill/>
        </p:spPr>
        <p:txBody>
          <a:bodyPr wrap="square" lIns="0" tIns="0" rIns="0" bIns="0" rtlCol="0" anchor="b" anchorCtr="0">
            <a:noAutofit/>
          </a:bodyPr>
          <a:lstStyle/>
          <a:p>
            <a:pPr>
              <a:buClr>
                <a:srgbClr val="C8102E"/>
              </a:buClr>
            </a:pPr>
            <a:r>
              <a:rPr lang="da-DK" sz="3200" noProof="1">
                <a:solidFill>
                  <a:prstClr val="black"/>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33789"/>
            <a:ext cx="2280360" cy="442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Brug tekst typografier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Brug</a:t>
            </a:r>
            <a:r>
              <a:rPr lang="da-DK" altLang="da-DK" sz="900" b="1" noProof="1">
                <a:solidFill>
                  <a:prstClr val="black"/>
                </a:solidFill>
                <a:latin typeface="Arial" panose="020B0604020202020204" pitchFamily="34" charset="0"/>
                <a:cs typeface="Arial" panose="020B0604020202020204" pitchFamily="34" charset="0"/>
              </a:rPr>
              <a:t> TAB </a:t>
            </a:r>
            <a:r>
              <a:rPr lang="da-DK" altLang="da-DK" sz="900" noProof="1">
                <a:solidFill>
                  <a:prstClr val="black"/>
                </a:solidFill>
                <a:latin typeface="Arial" panose="020B0604020202020204" pitchFamily="34" charset="0"/>
                <a:cs typeface="Arial" panose="020B0604020202020204" pitchFamily="34" charset="0"/>
              </a:rPr>
              <a:t>for at gå frem i tekst-niveauer. Klik </a:t>
            </a:r>
            <a:r>
              <a:rPr lang="da-DK" altLang="da-DK" sz="900" b="1" noProof="1">
                <a:solidFill>
                  <a:prstClr val="black"/>
                </a:solidFill>
                <a:latin typeface="Arial" panose="020B0604020202020204" pitchFamily="34" charset="0"/>
                <a:cs typeface="Arial" panose="020B0604020202020204" pitchFamily="34" charset="0"/>
              </a:rPr>
              <a:t>ENTER</a:t>
            </a:r>
            <a:r>
              <a:rPr lang="da-DK" altLang="da-DK" sz="900" noProof="1">
                <a:solidFill>
                  <a:prstClr val="black"/>
                </a:solidFill>
                <a:latin typeface="Arial" panose="020B0604020202020204" pitchFamily="34" charset="0"/>
                <a:cs typeface="Arial" panose="020B0604020202020204" pitchFamily="34" charset="0"/>
              </a:rPr>
              <a:t>, derefter </a:t>
            </a:r>
            <a:r>
              <a:rPr lang="da-DK" altLang="da-DK" sz="900" b="1" noProof="1">
                <a:solidFill>
                  <a:prstClr val="black"/>
                </a:solidFill>
                <a:latin typeface="Arial" panose="020B0604020202020204" pitchFamily="34" charset="0"/>
                <a:cs typeface="Arial" panose="020B0604020202020204" pitchFamily="34" charset="0"/>
              </a:rPr>
              <a:t>TAB</a:t>
            </a:r>
            <a:r>
              <a:rPr lang="da-DK" altLang="da-DK" sz="900" noProof="1">
                <a:solidFill>
                  <a:prstClr val="black"/>
                </a:solidFill>
                <a:latin typeface="Arial" panose="020B0604020202020204" pitchFamily="34" charset="0"/>
                <a:cs typeface="Arial" panose="020B0604020202020204" pitchFamily="34" charset="0"/>
              </a:rPr>
              <a:t> for at skifte fra et niveau til et næste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For at gå tilbage i tekst-niveauer,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brug </a:t>
            </a:r>
            <a:r>
              <a:rPr lang="da-DK" altLang="da-DK" sz="900" b="1" noProof="1">
                <a:solidFill>
                  <a:prstClr val="black"/>
                </a:solidFill>
                <a:latin typeface="Arial" panose="020B0604020202020204" pitchFamily="34" charset="0"/>
                <a:cs typeface="Arial" panose="020B0604020202020204" pitchFamily="34" charset="0"/>
              </a:rPr>
              <a:t>SHIFT+TAB</a:t>
            </a: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Alternativt kan </a:t>
            </a:r>
            <a:br>
              <a:rPr lang="da-DK" altLang="da-DK" sz="900" noProof="1">
                <a:solidFill>
                  <a:prstClr val="black"/>
                </a:solidFill>
                <a:latin typeface="Arial" panose="020B0604020202020204" pitchFamily="34" charset="0"/>
                <a:cs typeface="Arial" panose="020B0604020202020204" pitchFamily="34" charset="0"/>
              </a:rPr>
            </a:br>
            <a:r>
              <a:rPr lang="da-DK" altLang="da-DK" sz="900" b="1" noProof="1">
                <a:solidFill>
                  <a:prstClr val="black"/>
                </a:solidFill>
                <a:latin typeface="Arial" panose="020B0604020202020204" pitchFamily="34" charset="0"/>
                <a:cs typeface="Arial" panose="020B0604020202020204" pitchFamily="34" charset="0"/>
              </a:rPr>
              <a:t>Forøg</a:t>
            </a:r>
            <a:r>
              <a:rPr lang="da-DK" altLang="da-DK" sz="900" noProof="1">
                <a:solidFill>
                  <a:prstClr val="black"/>
                </a:solidFill>
                <a:latin typeface="Arial" panose="020B0604020202020204" pitchFamily="34" charset="0"/>
                <a:cs typeface="Arial" panose="020B0604020202020204" pitchFamily="34" charset="0"/>
              </a:rPr>
              <a:t> og </a:t>
            </a:r>
            <a:r>
              <a:rPr lang="da-DK" altLang="da-DK" sz="900" b="1" noProof="1">
                <a:solidFill>
                  <a:prstClr val="black"/>
                </a:solidFill>
                <a:latin typeface="Arial" panose="020B0604020202020204" pitchFamily="34" charset="0"/>
                <a:cs typeface="Arial" panose="020B0604020202020204" pitchFamily="34" charset="0"/>
              </a:rPr>
              <a:t>Formindsk</a:t>
            </a:r>
            <a:r>
              <a:rPr lang="da-DK" altLang="da-DK" sz="900" noProof="1">
                <a:solidFill>
                  <a:prstClr val="black"/>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Brug layouts</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Hjem</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Klik på menupunktet </a:t>
            </a:r>
            <a:r>
              <a:rPr lang="da-DK" altLang="da-DK" sz="900" b="1" noProof="1">
                <a:solidFill>
                  <a:prstClr val="black"/>
                </a:solidFill>
                <a:latin typeface="Arial" panose="020B0604020202020204" pitchFamily="34" charset="0"/>
                <a:cs typeface="Arial" panose="020B0604020202020204" pitchFamily="34" charset="0"/>
              </a:rPr>
              <a:t>Nyt Slide </a:t>
            </a:r>
            <a:r>
              <a:rPr lang="da-DK" altLang="da-DK" sz="900" noProof="1">
                <a:solidFill>
                  <a:prstClr val="black"/>
                </a:solidFill>
                <a:latin typeface="Arial" panose="020B0604020202020204" pitchFamily="34" charset="0"/>
                <a:cs typeface="Arial" panose="020B0604020202020204" pitchFamily="34" charset="0"/>
              </a:rPr>
              <a:t>for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at indsætte nyt slide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3. </a:t>
            </a: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Layout</a:t>
            </a:r>
            <a:r>
              <a:rPr lang="da-DK" altLang="da-DK" sz="900" noProof="1">
                <a:solidFill>
                  <a:prstClr val="black"/>
                </a:solidFill>
                <a:latin typeface="Arial" panose="020B0604020202020204" pitchFamily="34" charset="0"/>
                <a:cs typeface="Arial" panose="020B0604020202020204" pitchFamily="34" charset="0"/>
              </a:rPr>
              <a:t> for at ændre dit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nuværende layout til et alternativt</a:t>
            </a:r>
          </a:p>
          <a:p>
            <a:pPr>
              <a:spcBef>
                <a:spcPts val="1200"/>
              </a:spcBef>
              <a:spcAft>
                <a:spcPts val="600"/>
              </a:spcAft>
              <a:buClr>
                <a:srgbClr val="C8102E"/>
              </a:buClr>
              <a:buFont typeface="+mj-lt"/>
              <a:buNone/>
              <a:defRPr/>
            </a:pPr>
            <a:r>
              <a:rPr lang="da-DK" sz="1000" b="1" noProof="1">
                <a:solidFill>
                  <a:prstClr val="black"/>
                </a:solidFill>
                <a:latin typeface="Arial" panose="020B0604020202020204" pitchFamily="34" charset="0"/>
                <a:cs typeface="Arial" panose="020B0604020202020204" pitchFamily="34" charset="0"/>
              </a:rPr>
              <a:t>Nulstil slide</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Hjem</a:t>
            </a:r>
          </a:p>
          <a:p>
            <a:pPr marL="0" indent="0" eaLnBrk="1" hangingPunct="1">
              <a:lnSpc>
                <a:spcPct val="100000"/>
              </a:lnSpc>
              <a:spcAft>
                <a:spcPts val="600"/>
              </a:spcAft>
              <a:buClrTx/>
              <a:buFont typeface="+mj-lt"/>
              <a:buNone/>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Nulstil</a:t>
            </a:r>
            <a:r>
              <a:rPr lang="da-DK" altLang="da-DK" sz="900" noProof="1">
                <a:solidFill>
                  <a:prstClr val="black"/>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buClr>
                <a:srgbClr val="C8102E"/>
              </a:buClr>
              <a:defRPr/>
            </a:pP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240"/>
              </a:spcAft>
              <a:buClr>
                <a:srgbClr val="C8102E"/>
              </a:buClr>
              <a:defRPr/>
            </a:pPr>
            <a:endParaRPr lang="da-DK" sz="900" noProof="1">
              <a:solidFill>
                <a:prstClr val="black"/>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513" y="1833789"/>
            <a:ext cx="2160799" cy="258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Indsæt billede</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På slides med billedpladsholder,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klik på ikonet og vælg </a:t>
            </a:r>
            <a:r>
              <a:rPr lang="da-DK" altLang="da-DK" sz="900" b="1" noProof="1">
                <a:solidFill>
                  <a:prstClr val="black"/>
                </a:solidFill>
                <a:latin typeface="Arial" panose="020B0604020202020204" pitchFamily="34" charset="0"/>
                <a:cs typeface="Arial" panose="020B0604020202020204" pitchFamily="34" charset="0"/>
              </a:rPr>
              <a:t>Indsæt</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Beskær billede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a:t>
            </a:r>
            <a:r>
              <a:rPr lang="da-DK" altLang="da-DK" sz="900" b="1" noProof="1">
                <a:solidFill>
                  <a:prstClr val="black"/>
                </a:solidFill>
                <a:latin typeface="Arial" panose="020B0604020202020204" pitchFamily="34" charset="0"/>
                <a:cs typeface="Arial" panose="020B0604020202020204" pitchFamily="34" charset="0"/>
              </a:rPr>
              <a:t>Beskær</a:t>
            </a:r>
            <a:r>
              <a:rPr lang="da-DK" altLang="da-DK" sz="900" noProof="1">
                <a:solidFill>
                  <a:prstClr val="black"/>
                </a:solidFill>
                <a:latin typeface="Arial" panose="020B0604020202020204" pitchFamily="34" charset="0"/>
                <a:cs typeface="Arial" panose="020B0604020202020204" pitchFamily="34" charset="0"/>
              </a:rPr>
              <a:t> for at ændre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billedets fokus/størrelse</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Ønsker du at skalere billedet, så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hold </a:t>
            </a:r>
            <a:r>
              <a:rPr lang="da-DK" altLang="da-DK" sz="900" b="1" noProof="1">
                <a:solidFill>
                  <a:prstClr val="black"/>
                </a:solidFill>
                <a:latin typeface="Arial" panose="020B0604020202020204" pitchFamily="34" charset="0"/>
                <a:cs typeface="Arial" panose="020B0604020202020204" pitchFamily="34" charset="0"/>
              </a:rPr>
              <a:t>SHIFT</a:t>
            </a:r>
            <a:r>
              <a:rPr lang="da-DK" altLang="da-DK" sz="900" noProof="1">
                <a:solidFill>
                  <a:prstClr val="black"/>
                </a:solidFill>
                <a:latin typeface="Arial" panose="020B0604020202020204" pitchFamily="34" charset="0"/>
                <a:cs typeface="Arial" panose="020B0604020202020204" pitchFamily="34" charset="0"/>
              </a:rPr>
              <a:t>-knappen nede, mens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du trækker i billedets hjørner</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Tips: </a:t>
            </a:r>
            <a:r>
              <a:rPr lang="da-DK" altLang="da-DK" sz="900" noProof="1">
                <a:solidFill>
                  <a:prstClr val="black"/>
                </a:solidFill>
                <a:latin typeface="Arial" panose="020B0604020202020204" pitchFamily="34" charset="0"/>
                <a:cs typeface="Arial" panose="020B0604020202020204" pitchFamily="34" charset="0"/>
              </a:rPr>
              <a:t>Hvis du sletter billedet og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indsætter et nyt, kan billedet lægge </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prstClr val="black"/>
                </a:solidFill>
                <a:latin typeface="Arial" panose="020B0604020202020204" pitchFamily="34" charset="0"/>
                <a:cs typeface="Arial" panose="020B0604020202020204" pitchFamily="34" charset="0"/>
              </a:rPr>
              <a:t>Placer bagest</a:t>
            </a:r>
          </a:p>
        </p:txBody>
      </p:sp>
      <p:sp>
        <p:nvSpPr>
          <p:cNvPr id="25" name="Text Box 4"/>
          <p:cNvSpPr txBox="1">
            <a:spLocks noChangeArrowheads="1"/>
          </p:cNvSpPr>
          <p:nvPr userDrawn="1"/>
        </p:nvSpPr>
        <p:spPr bwMode="auto">
          <a:xfrm>
            <a:off x="7925241" y="1815928"/>
            <a:ext cx="2358243" cy="369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For at justere sidenummerering, </a:t>
            </a:r>
            <a:br>
              <a:rPr lang="da-DK" sz="1000" b="1" noProof="1">
                <a:solidFill>
                  <a:prstClr val="black"/>
                </a:solidFill>
                <a:latin typeface="Arial" panose="020B0604020202020204" pitchFamily="34" charset="0"/>
                <a:cs typeface="Arial" panose="020B0604020202020204" pitchFamily="34" charset="0"/>
              </a:rPr>
            </a:br>
            <a:r>
              <a:rPr lang="da-DK" sz="1000" b="1" noProof="1">
                <a:solidFill>
                  <a:prstClr val="black"/>
                </a:solidFill>
                <a:latin typeface="Arial" panose="020B0604020202020204" pitchFamily="34" charset="0"/>
                <a:cs typeface="Arial" panose="020B0604020202020204" pitchFamily="34" charset="0"/>
              </a:rPr>
              <a:t>dato og sidefod</a:t>
            </a:r>
          </a:p>
          <a:p>
            <a:pPr marL="0" indent="0" eaLnBrk="1" hangingPunct="1">
              <a:lnSpc>
                <a:spcPct val="100000"/>
              </a:lnSpc>
              <a:spcAft>
                <a:spcPts val="600"/>
              </a:spcAft>
              <a:buClrTx/>
              <a:buFontTx/>
              <a:buNone/>
              <a:defRPr/>
            </a:pPr>
            <a:r>
              <a:rPr lang="da-DK" altLang="da-DK" sz="900" noProof="1">
                <a:solidFill>
                  <a:prstClr val="black"/>
                </a:solidFill>
                <a:latin typeface="Arial" panose="020B0604020202020204" pitchFamily="34" charset="0"/>
                <a:cs typeface="Arial" panose="020B0604020202020204" pitchFamily="34" charset="0"/>
              </a:rPr>
              <a:t>Gør dette som det sidste i din præsentation, så det slår igennem på alle slides</a:t>
            </a:r>
            <a:endParaRPr lang="da-DK" sz="900" b="1"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Indsæt</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2. </a:t>
            </a:r>
            <a:r>
              <a:rPr lang="da-DK" altLang="da-DK" sz="900" noProof="1">
                <a:solidFill>
                  <a:prstClr val="black"/>
                </a:solidFill>
                <a:latin typeface="Arial" panose="020B0604020202020204" pitchFamily="34" charset="0"/>
                <a:cs typeface="Arial" panose="020B0604020202020204" pitchFamily="34" charset="0"/>
              </a:rPr>
              <a:t>Klik </a:t>
            </a:r>
            <a:r>
              <a:rPr lang="da-DK" altLang="da-DK" sz="900" b="1" noProof="1">
                <a:solidFill>
                  <a:prstClr val="black"/>
                </a:solidFill>
                <a:latin typeface="Arial" panose="020B0604020202020204" pitchFamily="34" charset="0"/>
                <a:cs typeface="Arial" panose="020B0604020202020204" pitchFamily="34" charset="0"/>
              </a:rPr>
              <a:t>Sidehoved og Sidef</a:t>
            </a:r>
            <a:r>
              <a:rPr lang="da-DK" altLang="da-DK" sz="900" noProof="1">
                <a:solidFill>
                  <a:prstClr val="black"/>
                </a:solidFill>
                <a:latin typeface="Arial" panose="020B0604020202020204" pitchFamily="34" charset="0"/>
                <a:cs typeface="Arial" panose="020B0604020202020204" pitchFamily="34" charset="0"/>
              </a:rPr>
              <a:t>od</a:t>
            </a:r>
            <a:br>
              <a:rPr lang="da-DK" altLang="da-DK" sz="900" noProof="1">
                <a:solidFill>
                  <a:prstClr val="black"/>
                </a:solidFill>
                <a:latin typeface="Arial" panose="020B0604020202020204" pitchFamily="34" charset="0"/>
                <a:cs typeface="Arial" panose="020B0604020202020204" pitchFamily="34" charset="0"/>
              </a:rPr>
            </a:br>
            <a:r>
              <a:rPr lang="da-DK" altLang="da-DK" sz="900" noProof="1">
                <a:solidFill>
                  <a:prstClr val="black"/>
                </a:solidFill>
                <a:latin typeface="Arial" panose="020B0604020202020204" pitchFamily="34" charset="0"/>
                <a:cs typeface="Arial" panose="020B0604020202020204" pitchFamily="34" charset="0"/>
              </a:rPr>
              <a:t>(indtast evt. tekst i sidefod)</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Vælg </a:t>
            </a:r>
            <a:r>
              <a:rPr lang="da-DK" altLang="da-DK" sz="900" b="1" noProof="1">
                <a:solidFill>
                  <a:prstClr val="black"/>
                </a:solidFill>
                <a:latin typeface="Arial" panose="020B0604020202020204" pitchFamily="34" charset="0"/>
                <a:cs typeface="Arial" panose="020B0604020202020204" pitchFamily="34" charset="0"/>
              </a:rPr>
              <a:t>Anvend på alle </a:t>
            </a:r>
            <a:r>
              <a:rPr lang="da-DK" altLang="da-DK" sz="900" noProof="1">
                <a:solidFill>
                  <a:prstClr val="black"/>
                </a:solidFill>
                <a:latin typeface="Arial" panose="020B0604020202020204" pitchFamily="34" charset="0"/>
                <a:cs typeface="Arial" panose="020B0604020202020204" pitchFamily="34" charset="0"/>
              </a:rPr>
              <a:t>eller </a:t>
            </a:r>
            <a:r>
              <a:rPr lang="da-DK" altLang="da-DK" sz="900" b="1" noProof="1">
                <a:solidFill>
                  <a:prstClr val="black"/>
                </a:solidFill>
                <a:latin typeface="Arial" panose="020B0604020202020204" pitchFamily="34" charset="0"/>
                <a:cs typeface="Arial" panose="020B0604020202020204" pitchFamily="34" charset="0"/>
              </a:rPr>
              <a:t>Anvend</a:t>
            </a:r>
            <a:r>
              <a:rPr lang="da-DK" altLang="da-DK" sz="900" noProof="1">
                <a:solidFill>
                  <a:prstClr val="black"/>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buClr>
                <a:srgbClr val="C8102E"/>
              </a:buClr>
              <a:defRPr/>
            </a:pPr>
            <a:r>
              <a:rPr lang="da-DK" sz="1000" b="1" noProof="1">
                <a:solidFill>
                  <a:prstClr val="black"/>
                </a:solidFill>
                <a:latin typeface="Arial" panose="020B0604020202020204" pitchFamily="34" charset="0"/>
                <a:cs typeface="Arial" panose="020B0604020202020204" pitchFamily="34" charset="0"/>
              </a:rPr>
              <a:t>Hjælpelinjer</a:t>
            </a:r>
          </a:p>
          <a:p>
            <a:pPr eaLnBrk="1" hangingPunct="1">
              <a:spcAft>
                <a:spcPts val="600"/>
              </a:spcAft>
              <a:buClr>
                <a:srgbClr val="C8102E"/>
              </a:buClr>
              <a:defRPr/>
            </a:pPr>
            <a:r>
              <a:rPr lang="da-DK" altLang="da-DK" sz="900" noProof="1">
                <a:solidFill>
                  <a:prstClr val="black"/>
                </a:solidFill>
                <a:latin typeface="Arial" panose="020B0604020202020204" pitchFamily="34" charset="0"/>
                <a:cs typeface="Arial" panose="020B0604020202020204" pitchFamily="34" charset="0"/>
              </a:rPr>
              <a:t>For at se hjælpelinjer</a:t>
            </a: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1. </a:t>
            </a:r>
            <a:r>
              <a:rPr lang="da-DK" altLang="da-DK" sz="900" noProof="1">
                <a:solidFill>
                  <a:prstClr val="black"/>
                </a:solidFill>
                <a:latin typeface="Arial" panose="020B0604020202020204" pitchFamily="34" charset="0"/>
                <a:cs typeface="Arial" panose="020B0604020202020204" pitchFamily="34" charset="0"/>
              </a:rPr>
              <a:t>Klik på fanen </a:t>
            </a:r>
            <a:r>
              <a:rPr lang="da-DK" altLang="da-DK" sz="900" b="1" noProof="1">
                <a:solidFill>
                  <a:prstClr val="black"/>
                </a:solidFill>
                <a:latin typeface="Arial" panose="020B0604020202020204" pitchFamily="34" charset="0"/>
                <a:cs typeface="Arial" panose="020B0604020202020204" pitchFamily="34" charset="0"/>
              </a:rPr>
              <a:t>Vis </a:t>
            </a:r>
            <a:r>
              <a:rPr lang="da-DK" altLang="da-DK" sz="900" noProof="1">
                <a:solidFill>
                  <a:prstClr val="black"/>
                </a:solidFill>
                <a:latin typeface="Arial" panose="020B0604020202020204" pitchFamily="34" charset="0"/>
                <a:cs typeface="Arial" panose="020B0604020202020204" pitchFamily="34" charset="0"/>
              </a:rPr>
              <a:t>og sæt hak ved </a:t>
            </a:r>
            <a:r>
              <a:rPr lang="da-DK" altLang="da-DK" sz="900" b="1" noProof="1">
                <a:solidFill>
                  <a:prstClr val="black"/>
                </a:solidFill>
                <a:latin typeface="Arial" panose="020B0604020202020204" pitchFamily="34" charset="0"/>
                <a:cs typeface="Arial" panose="020B0604020202020204" pitchFamily="34" charset="0"/>
              </a:rPr>
              <a:t>Hjælpelinjer</a:t>
            </a:r>
          </a:p>
          <a:p>
            <a:pPr eaLnBrk="1" hangingPunct="1">
              <a:spcAft>
                <a:spcPts val="600"/>
              </a:spcAft>
              <a:buClr>
                <a:srgbClr val="C8102E"/>
              </a:buClr>
              <a:defRPr/>
            </a:pPr>
            <a:endParaRPr lang="da-DK" altLang="da-DK" sz="900" noProof="1">
              <a:solidFill>
                <a:prstClr val="black"/>
              </a:solidFill>
              <a:latin typeface="Arial" panose="020B0604020202020204" pitchFamily="34" charset="0"/>
              <a:cs typeface="Arial" panose="020B0604020202020204" pitchFamily="34" charset="0"/>
            </a:endParaRPr>
          </a:p>
          <a:p>
            <a:pPr eaLnBrk="1" hangingPunct="1">
              <a:spcAft>
                <a:spcPts val="600"/>
              </a:spcAft>
              <a:buClr>
                <a:srgbClr val="C8102E"/>
              </a:buClr>
              <a:defRPr/>
            </a:pPr>
            <a:r>
              <a:rPr lang="da-DK" altLang="da-DK" sz="900" b="1" noProof="1">
                <a:solidFill>
                  <a:prstClr val="black"/>
                </a:solidFill>
                <a:latin typeface="Arial" panose="020B0604020202020204" pitchFamily="34" charset="0"/>
                <a:cs typeface="Arial" panose="020B0604020202020204" pitchFamily="34" charset="0"/>
              </a:rPr>
              <a:t>Tips: Alt + F9 </a:t>
            </a:r>
            <a:r>
              <a:rPr lang="da-DK" altLang="da-DK" sz="900" noProof="1">
                <a:solidFill>
                  <a:prstClr val="black"/>
                </a:solidFill>
                <a:latin typeface="Arial" panose="020B0604020202020204" pitchFamily="34" charset="0"/>
                <a:cs typeface="Arial" panose="020B0604020202020204" pitchFamily="34" charset="0"/>
              </a:rPr>
              <a:t>for hurtig visning af hjælpelinjer</a:t>
            </a:r>
          </a:p>
          <a:p>
            <a:pPr eaLnBrk="1" hangingPunct="1">
              <a:spcAft>
                <a:spcPts val="600"/>
              </a:spcAft>
              <a:buClr>
                <a:srgbClr val="C8102E"/>
              </a:buClr>
              <a:defRPr/>
            </a:pPr>
            <a:endParaRPr lang="da-DK" altLang="da-DK" sz="900" noProof="1">
              <a:solidFill>
                <a:prstClr val="black"/>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877130"/>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88" y="3538601"/>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208228"/>
            <a:ext cx="593368" cy="192211"/>
          </a:xfrm>
          <a:prstGeom prst="rect">
            <a:avLst/>
          </a:prstGeom>
        </p:spPr>
      </p:pic>
      <p:pic>
        <p:nvPicPr>
          <p:cNvPr id="24" name="4 Nulstil"/>
          <p:cNvPicPr>
            <a:picLocks noChangeAspect="1"/>
          </p:cNvPicPr>
          <p:nvPr userDrawn="1"/>
        </p:nvPicPr>
        <p:blipFill>
          <a:blip r:embed="rId4"/>
          <a:stretch>
            <a:fillRect/>
          </a:stretch>
        </p:blipFill>
        <p:spPr>
          <a:xfrm>
            <a:off x="2702656" y="5318642"/>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425732"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406348" y="274843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384073" y="3242429"/>
            <a:ext cx="359695" cy="335309"/>
          </a:xfrm>
          <a:prstGeom prst="rect">
            <a:avLst/>
          </a:prstGeom>
        </p:spPr>
      </p:pic>
    </p:spTree>
    <p:extLst>
      <p:ext uri="{BB962C8B-B14F-4D97-AF65-F5344CB8AC3E}">
        <p14:creationId xmlns:p14="http://schemas.microsoft.com/office/powerpoint/2010/main" val="872369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ags" Target="../tags/tag12.xml"/><Relationship Id="rId3" Type="http://schemas.openxmlformats.org/officeDocument/2006/relationships/slideLayout" Target="../slideLayouts/slideLayout18.xml"/><Relationship Id="rId21" Type="http://schemas.openxmlformats.org/officeDocument/2006/relationships/image" Target="../media/image14.jpe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ags" Target="../tags/tag11.xml"/><Relationship Id="rId2" Type="http://schemas.openxmlformats.org/officeDocument/2006/relationships/slideLayout" Target="../slideLayouts/slideLayout17.xml"/><Relationship Id="rId16" Type="http://schemas.openxmlformats.org/officeDocument/2006/relationships/theme" Target="../theme/theme2.xml"/><Relationship Id="rId20" Type="http://schemas.openxmlformats.org/officeDocument/2006/relationships/tags" Target="../tags/tag1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ags" Target="../tags/tag13.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ags" Target="../tags/tag22.xml"/><Relationship Id="rId3" Type="http://schemas.openxmlformats.org/officeDocument/2006/relationships/slideLayout" Target="../slideLayouts/slideLayout33.xml"/><Relationship Id="rId21" Type="http://schemas.openxmlformats.org/officeDocument/2006/relationships/image" Target="../media/image1.jpe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ags" Target="../tags/tag21.xml"/><Relationship Id="rId2" Type="http://schemas.openxmlformats.org/officeDocument/2006/relationships/slideLayout" Target="../slideLayouts/slideLayout32.xml"/><Relationship Id="rId16" Type="http://schemas.openxmlformats.org/officeDocument/2006/relationships/theme" Target="../theme/theme3.xml"/><Relationship Id="rId20" Type="http://schemas.openxmlformats.org/officeDocument/2006/relationships/tags" Target="../tags/tag24.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ags" Target="../tags/tag2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ags" Target="../tags/tag3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ags" Target="../tags/tag32.xml"/><Relationship Id="rId2" Type="http://schemas.openxmlformats.org/officeDocument/2006/relationships/slideLayout" Target="../slideLayouts/slideLayout47.xml"/><Relationship Id="rId16" Type="http://schemas.openxmlformats.org/officeDocument/2006/relationships/tags" Target="../tags/tag31.xml"/><Relationship Id="rId20" Type="http://schemas.openxmlformats.org/officeDocument/2006/relationships/image" Target="../media/image14.jpe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19" Type="http://schemas.openxmlformats.org/officeDocument/2006/relationships/tags" Target="../tags/tag3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tags" Target="../tags/tag44.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ags" Target="../tags/tag43.xml"/><Relationship Id="rId2" Type="http://schemas.openxmlformats.org/officeDocument/2006/relationships/slideLayout" Target="../slideLayouts/slideLayout61.xml"/><Relationship Id="rId16" Type="http://schemas.openxmlformats.org/officeDocument/2006/relationships/tags" Target="../tags/tag42.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ags" Target="../tags/tag41.xml"/><Relationship Id="rId10" Type="http://schemas.openxmlformats.org/officeDocument/2006/relationships/slideLayout" Target="../slideLayouts/slideLayout69.xml"/><Relationship Id="rId19" Type="http://schemas.openxmlformats.org/officeDocument/2006/relationships/image" Target="../media/image14.jpeg"/><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ags" Target="../tags/tag53.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tags" Target="../tags/tag52.xml"/><Relationship Id="rId2" Type="http://schemas.openxmlformats.org/officeDocument/2006/relationships/slideLayout" Target="../slideLayouts/slideLayout74.xml"/><Relationship Id="rId16" Type="http://schemas.openxmlformats.org/officeDocument/2006/relationships/tags" Target="../tags/tag51.xml"/><Relationship Id="rId20" Type="http://schemas.openxmlformats.org/officeDocument/2006/relationships/image" Target="../media/image14.jpe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6.xml"/><Relationship Id="rId10" Type="http://schemas.openxmlformats.org/officeDocument/2006/relationships/slideLayout" Target="../slideLayouts/slideLayout82.xml"/><Relationship Id="rId19" Type="http://schemas.openxmlformats.org/officeDocument/2006/relationships/tags" Target="../tags/tag54.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tags" Target="../tags/tag63.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tags" Target="../tags/tag62.xml"/><Relationship Id="rId2" Type="http://schemas.openxmlformats.org/officeDocument/2006/relationships/slideLayout" Target="../slideLayouts/slideLayout88.xml"/><Relationship Id="rId16" Type="http://schemas.openxmlformats.org/officeDocument/2006/relationships/tags" Target="../tags/tag61.xml"/><Relationship Id="rId20" Type="http://schemas.openxmlformats.org/officeDocument/2006/relationships/image" Target="../media/image14.jpeg"/><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theme" Target="../theme/theme7.xml"/><Relationship Id="rId10" Type="http://schemas.openxmlformats.org/officeDocument/2006/relationships/slideLayout" Target="../slideLayouts/slideLayout96.xml"/><Relationship Id="rId19" Type="http://schemas.openxmlformats.org/officeDocument/2006/relationships/tags" Target="../tags/tag64.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tags" Target="../tags/tag74.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tags" Target="../tags/tag73.xml"/><Relationship Id="rId2" Type="http://schemas.openxmlformats.org/officeDocument/2006/relationships/slideLayout" Target="../slideLayouts/slideLayout102.xml"/><Relationship Id="rId16" Type="http://schemas.openxmlformats.org/officeDocument/2006/relationships/tags" Target="../tags/tag7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ags" Target="../tags/tag71.xml"/><Relationship Id="rId10" Type="http://schemas.openxmlformats.org/officeDocument/2006/relationships/slideLayout" Target="../slideLayouts/slideLayout110.xml"/><Relationship Id="rId19" Type="http://schemas.openxmlformats.org/officeDocument/2006/relationships/image" Target="../media/image1.jpeg"/><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tags" Target="../tags/tag84.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tags" Target="../tags/tag83.xml"/><Relationship Id="rId2" Type="http://schemas.openxmlformats.org/officeDocument/2006/relationships/slideLayout" Target="../slideLayouts/slideLayout115.xml"/><Relationship Id="rId16" Type="http://schemas.openxmlformats.org/officeDocument/2006/relationships/tags" Target="../tags/tag82.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tags" Target="../tags/tag81.xml"/><Relationship Id="rId10" Type="http://schemas.openxmlformats.org/officeDocument/2006/relationships/slideLayout" Target="../slideLayouts/slideLayout123.xml"/><Relationship Id="rId19" Type="http://schemas.openxmlformats.org/officeDocument/2006/relationships/image" Target="../media/image14.jpeg"/><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7"/>
            </p:custDataLst>
          </p:nvPr>
        </p:nvSpPr>
        <p:spPr>
          <a:xfrm>
            <a:off x="427124" y="617429"/>
            <a:ext cx="11332879" cy="352456"/>
          </a:xfrm>
          <a:prstGeom prst="rect">
            <a:avLst/>
          </a:prstGeom>
        </p:spPr>
        <p:txBody>
          <a:bodyPr vert="horz" lIns="0" tIns="0" rIns="0" bIns="0" rtlCol="0" anchor="t" anchorCtr="0">
            <a:noAutofit/>
          </a:bodyPr>
          <a:lstStyle/>
          <a:p>
            <a:endParaRPr lang="en-GB" dirty="0"/>
          </a:p>
        </p:txBody>
      </p:sp>
      <p:sp>
        <p:nvSpPr>
          <p:cNvPr id="3" name="Text Placeholder 2"/>
          <p:cNvSpPr>
            <a:spLocks noGrp="1"/>
          </p:cNvSpPr>
          <p:nvPr>
            <p:ph type="body" idx="1"/>
            <p:custDataLst>
              <p:tags r:id="rId18"/>
            </p:custDataLst>
          </p:nvPr>
        </p:nvSpPr>
        <p:spPr>
          <a:xfrm>
            <a:off x="427124" y="2051999"/>
            <a:ext cx="11332879" cy="3761999"/>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_DateCustomA"/>
          <p:cNvSpPr>
            <a:spLocks noGrp="1"/>
          </p:cNvSpPr>
          <p:nvPr>
            <p:ph type="dt" sz="half" idx="2"/>
          </p:nvPr>
        </p:nvSpPr>
        <p:spPr>
          <a:xfrm>
            <a:off x="0" y="7219218"/>
            <a:ext cx="2401755" cy="180000"/>
          </a:xfrm>
          <a:prstGeom prst="rect">
            <a:avLst/>
          </a:prstGeom>
        </p:spPr>
        <p:txBody>
          <a:bodyPr vert="horz" lIns="0" tIns="0" rIns="0" bIns="0" rtlCol="0" anchor="b" anchorCtr="0"/>
          <a:lstStyle>
            <a:lvl1pPr algn="l">
              <a:defRPr sz="1000">
                <a:solidFill>
                  <a:schemeClr val="tx1">
                    <a:lumMod val="50000"/>
                    <a:lumOff val="50000"/>
                  </a:schemeClr>
                </a:solidFill>
              </a:defRPr>
            </a:lvl1pPr>
          </a:lstStyle>
          <a:p>
            <a:endParaRPr lang="en-GB" dirty="0"/>
          </a:p>
        </p:txBody>
      </p:sp>
      <p:sp>
        <p:nvSpPr>
          <p:cNvPr id="5" name="FLD_PresentationTitle"/>
          <p:cNvSpPr>
            <a:spLocks noGrp="1"/>
          </p:cNvSpPr>
          <p:nvPr>
            <p:ph type="ftr" sz="quarter" idx="3"/>
            <p:custDataLst>
              <p:tags r:id="rId19"/>
            </p:custDataLst>
          </p:nvPr>
        </p:nvSpPr>
        <p:spPr>
          <a:xfrm>
            <a:off x="9171709" y="6387779"/>
            <a:ext cx="2588291" cy="113351"/>
          </a:xfrm>
          <a:prstGeom prst="rect">
            <a:avLst/>
          </a:prstGeom>
        </p:spPr>
        <p:txBody>
          <a:bodyPr vert="horz" lIns="0" tIns="0" rIns="0" bIns="0" rtlCol="0" anchor="b" anchorCtr="0"/>
          <a:lstStyle>
            <a:lvl1pPr marL="0" indent="0" algn="r">
              <a:buNone/>
              <a:defRPr sz="5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Seksuel chikane - Forekomst, konsekvenser og forebyggelse</a:t>
            </a:r>
            <a:endParaRPr lang="en-GB" dirty="0"/>
          </a:p>
        </p:txBody>
      </p:sp>
      <p:sp>
        <p:nvSpPr>
          <p:cNvPr id="6" name="Slide Number Placeholder 5"/>
          <p:cNvSpPr>
            <a:spLocks noGrp="1"/>
          </p:cNvSpPr>
          <p:nvPr>
            <p:ph type="sldNum" sz="quarter" idx="4"/>
            <p:custDataLst>
              <p:tags r:id="rId20"/>
            </p:custDataLst>
          </p:nvPr>
        </p:nvSpPr>
        <p:spPr>
          <a:xfrm>
            <a:off x="9171709" y="6501130"/>
            <a:ext cx="2588291" cy="113351"/>
          </a:xfrm>
          <a:prstGeom prst="rect">
            <a:avLst/>
          </a:prstGeom>
        </p:spPr>
        <p:txBody>
          <a:bodyPr vert="horz" lIns="0" tIns="0" rIns="0" bIns="0" rtlCol="0" anchor="b" anchorCtr="0"/>
          <a:lstStyle>
            <a:lvl1pPr marL="0" indent="0" algn="r">
              <a:buNone/>
              <a:defRPr sz="5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24C8C45C-947F-4981-8B3F-4F32E973C901}" type="slidenum">
              <a:rPr lang="en-GB" smtClean="0"/>
              <a:pPr/>
              <a:t>‹nr.›</a:t>
            </a:fld>
            <a:endParaRPr lang="en-GB" dirty="0"/>
          </a:p>
        </p:txBody>
      </p:sp>
      <p:sp>
        <p:nvSpPr>
          <p:cNvPr id="16" name="Freeform 5">
            <a:extLst>
              <a:ext uri="{FF2B5EF4-FFF2-40B4-BE49-F238E27FC236}">
                <a16:creationId xmlns:a16="http://schemas.microsoft.com/office/drawing/2014/main" id="{09A0974A-8F5C-4FD4-9E38-7D5A997486A5}"/>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F0E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6">
            <a:extLst>
              <a:ext uri="{FF2B5EF4-FFF2-40B4-BE49-F238E27FC236}">
                <a16:creationId xmlns:a16="http://schemas.microsoft.com/office/drawing/2014/main" id="{B3C8D39D-F11E-4185-A47B-8AC40BA1A324}"/>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F0C239E8-9311-4B2C-A349-76443C49A633}"/>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0030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Line 8">
            <a:extLst>
              <a:ext uri="{FF2B5EF4-FFF2-40B4-BE49-F238E27FC236}">
                <a16:creationId xmlns:a16="http://schemas.microsoft.com/office/drawing/2014/main" id="{CC4BACEA-3C6F-4AEA-ACDA-9297B63E3C7D}"/>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C:\Users\ibl\Desktop\PP skabelon\LOGOER\Det Nationale Forskingscenter for Arbejdsmiljo.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65128" y="5939225"/>
            <a:ext cx="1716063" cy="76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723" r:id="rId2"/>
    <p:sldLayoutId id="2147483721" r:id="rId3"/>
    <p:sldLayoutId id="2147483724" r:id="rId4"/>
    <p:sldLayoutId id="2147483726" r:id="rId5"/>
    <p:sldLayoutId id="2147483727" r:id="rId6"/>
    <p:sldLayoutId id="2147483725" r:id="rId7"/>
    <p:sldLayoutId id="2147483728" r:id="rId8"/>
    <p:sldLayoutId id="2147483729" r:id="rId9"/>
    <p:sldLayoutId id="2147483654" r:id="rId10"/>
    <p:sldLayoutId id="2147483655" r:id="rId11"/>
    <p:sldLayoutId id="2147483667" r:id="rId12"/>
    <p:sldLayoutId id="2147483670" r:id="rId13"/>
    <p:sldLayoutId id="2147483730" r:id="rId14"/>
    <p:sldLayoutId id="2147483731" r:id="rId15"/>
  </p:sldLayoutIdLst>
  <p:timing>
    <p:tnLst>
      <p:par>
        <p:cTn id="1" dur="indefinite" restart="never" nodeType="tmRoot"/>
      </p:par>
    </p:tnLst>
  </p:timing>
  <p:hf sldNum="0" hdr="0" dt="0"/>
  <p:txStyles>
    <p:titleStyle>
      <a:lvl1pPr algn="l" defTabSz="914400" rtl="0" eaLnBrk="1" latinLnBrk="0" hangingPunct="1">
        <a:lnSpc>
          <a:spcPct val="104000"/>
        </a:lnSpc>
        <a:spcBef>
          <a:spcPct val="0"/>
        </a:spcBef>
        <a:buNone/>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16000" indent="-216000" algn="l" defTabSz="914400" rtl="0" eaLnBrk="1" latinLnBrk="0" hangingPunct="1">
        <a:lnSpc>
          <a:spcPct val="104000"/>
        </a:lnSpc>
        <a:spcBef>
          <a:spcPts val="60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69" userDrawn="1">
          <p15:clr>
            <a:srgbClr val="F26B43"/>
          </p15:clr>
        </p15:guide>
        <p15:guide id="2" pos="7410" userDrawn="1">
          <p15:clr>
            <a:srgbClr val="F26B43"/>
          </p15:clr>
        </p15:guide>
        <p15:guide id="3" orient="horz" pos="388" userDrawn="1">
          <p15:clr>
            <a:srgbClr val="F26B43"/>
          </p15:clr>
        </p15:guide>
        <p15:guide id="4" orient="horz" pos="774" userDrawn="1">
          <p15:clr>
            <a:srgbClr val="F26B43"/>
          </p15:clr>
        </p15:guide>
        <p15:guide id="5" orient="horz" pos="1289" userDrawn="1">
          <p15:clr>
            <a:srgbClr val="F26B43"/>
          </p15:clr>
        </p15:guide>
        <p15:guide id="6" orient="horz" pos="36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7"/>
            </p:custDataLst>
          </p:nvPr>
        </p:nvSpPr>
        <p:spPr>
          <a:xfrm>
            <a:off x="427124" y="617429"/>
            <a:ext cx="11332879" cy="352456"/>
          </a:xfrm>
          <a:prstGeom prst="rect">
            <a:avLst/>
          </a:prstGeom>
        </p:spPr>
        <p:txBody>
          <a:bodyPr vert="horz" lIns="0" tIns="0" rIns="0" bIns="0" rtlCol="0" anchor="t" anchorCtr="0">
            <a:noAutofit/>
          </a:bodyPr>
          <a:lstStyle/>
          <a:p>
            <a:endParaRPr lang="en-GB" dirty="0"/>
          </a:p>
        </p:txBody>
      </p:sp>
      <p:sp>
        <p:nvSpPr>
          <p:cNvPr id="3" name="Text Placeholder 2"/>
          <p:cNvSpPr>
            <a:spLocks noGrp="1"/>
          </p:cNvSpPr>
          <p:nvPr>
            <p:ph type="body" idx="1"/>
            <p:custDataLst>
              <p:tags r:id="rId18"/>
            </p:custDataLst>
          </p:nvPr>
        </p:nvSpPr>
        <p:spPr>
          <a:xfrm>
            <a:off x="427124" y="2051999"/>
            <a:ext cx="11332879" cy="3761999"/>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_DateCustomA"/>
          <p:cNvSpPr>
            <a:spLocks noGrp="1"/>
          </p:cNvSpPr>
          <p:nvPr>
            <p:ph type="dt" sz="half" idx="2"/>
          </p:nvPr>
        </p:nvSpPr>
        <p:spPr>
          <a:xfrm>
            <a:off x="1" y="7219218"/>
            <a:ext cx="2401755" cy="180000"/>
          </a:xfrm>
          <a:prstGeom prst="rect">
            <a:avLst/>
          </a:prstGeom>
        </p:spPr>
        <p:txBody>
          <a:bodyPr vert="horz" lIns="0" tIns="0" rIns="0" bIns="0" rtlCol="0" anchor="b" anchorCtr="0"/>
          <a:lstStyle>
            <a:lvl1pPr algn="l">
              <a:defRPr sz="1000">
                <a:solidFill>
                  <a:schemeClr val="tx1">
                    <a:lumMod val="50000"/>
                    <a:lumOff val="50000"/>
                  </a:schemeClr>
                </a:solidFill>
              </a:defRPr>
            </a:lvl1pPr>
          </a:lstStyle>
          <a:p>
            <a:pPr>
              <a:buClr>
                <a:srgbClr val="C8102E"/>
              </a:buClr>
            </a:pPr>
            <a:endParaRPr lang="en-GB" dirty="0">
              <a:solidFill>
                <a:prstClr val="black">
                  <a:lumMod val="50000"/>
                  <a:lumOff val="50000"/>
                </a:prstClr>
              </a:solidFill>
            </a:endParaRPr>
          </a:p>
        </p:txBody>
      </p:sp>
      <p:sp>
        <p:nvSpPr>
          <p:cNvPr id="5" name="FLD_PresentationTitle"/>
          <p:cNvSpPr>
            <a:spLocks noGrp="1"/>
          </p:cNvSpPr>
          <p:nvPr>
            <p:ph type="ftr" sz="quarter" idx="3"/>
            <p:custDataLst>
              <p:tags r:id="rId19"/>
            </p:custDataLst>
          </p:nvPr>
        </p:nvSpPr>
        <p:spPr>
          <a:xfrm>
            <a:off x="9171709" y="6387793"/>
            <a:ext cx="2588291" cy="113351"/>
          </a:xfrm>
          <a:prstGeom prst="rect">
            <a:avLst/>
          </a:prstGeom>
        </p:spPr>
        <p:txBody>
          <a:bodyPr vert="horz" lIns="0" tIns="0" rIns="0" bIns="0" rtlCol="0" anchor="b" anchorCtr="0"/>
          <a:lstStyle>
            <a:lvl1pPr marL="0" indent="0" algn="r">
              <a:buNone/>
              <a:defRPr sz="5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buClr>
                <a:srgbClr val="C8102E"/>
              </a:buClr>
            </a:pPr>
            <a:r>
              <a:rPr lang="en-GB">
                <a:solidFill>
                  <a:srgbClr val="003087"/>
                </a:solidFill>
              </a:rPr>
              <a:t>Præsentationstitel</a:t>
            </a:r>
            <a:endParaRPr lang="en-GB" dirty="0">
              <a:solidFill>
                <a:srgbClr val="003087"/>
              </a:solidFill>
            </a:endParaRPr>
          </a:p>
        </p:txBody>
      </p:sp>
      <p:sp>
        <p:nvSpPr>
          <p:cNvPr id="6" name="Slide Number Placeholder 5"/>
          <p:cNvSpPr>
            <a:spLocks noGrp="1"/>
          </p:cNvSpPr>
          <p:nvPr>
            <p:ph type="sldNum" sz="quarter" idx="4"/>
            <p:custDataLst>
              <p:tags r:id="rId20"/>
            </p:custDataLst>
          </p:nvPr>
        </p:nvSpPr>
        <p:spPr>
          <a:xfrm>
            <a:off x="9171709" y="6501144"/>
            <a:ext cx="2588291" cy="113351"/>
          </a:xfrm>
          <a:prstGeom prst="rect">
            <a:avLst/>
          </a:prstGeom>
        </p:spPr>
        <p:txBody>
          <a:bodyPr vert="horz" lIns="0" tIns="0" rIns="0" bIns="0" rtlCol="0" anchor="b" anchorCtr="0"/>
          <a:lstStyle>
            <a:lvl1pPr marL="0" indent="0" algn="r">
              <a:buNone/>
              <a:defRPr sz="5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buClr>
                <a:srgbClr val="C8102E"/>
              </a:buClr>
            </a:pPr>
            <a:fld id="{24C8C45C-947F-4981-8B3F-4F32E973C901}" type="slidenum">
              <a:rPr lang="en-GB" smtClean="0">
                <a:solidFill>
                  <a:srgbClr val="003087"/>
                </a:solidFill>
              </a:rPr>
              <a:pPr>
                <a:buClr>
                  <a:srgbClr val="C8102E"/>
                </a:buClr>
              </a:pPr>
              <a:t>‹nr.›</a:t>
            </a:fld>
            <a:endParaRPr lang="en-GB" dirty="0">
              <a:solidFill>
                <a:srgbClr val="003087"/>
              </a:solidFill>
            </a:endParaRPr>
          </a:p>
        </p:txBody>
      </p:sp>
      <p:sp>
        <p:nvSpPr>
          <p:cNvPr id="16" name="Freeform 5">
            <a:extLst>
              <a:ext uri="{FF2B5EF4-FFF2-40B4-BE49-F238E27FC236}">
                <a16:creationId xmlns:a16="http://schemas.microsoft.com/office/drawing/2014/main" id="{09A0974A-8F5C-4FD4-9E38-7D5A997486A5}"/>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F0E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7" name="Line 6">
            <a:extLst>
              <a:ext uri="{FF2B5EF4-FFF2-40B4-BE49-F238E27FC236}">
                <a16:creationId xmlns:a16="http://schemas.microsoft.com/office/drawing/2014/main" id="{B3C8D39D-F11E-4185-A47B-8AC40BA1A324}"/>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8" name="Freeform 7">
            <a:extLst>
              <a:ext uri="{FF2B5EF4-FFF2-40B4-BE49-F238E27FC236}">
                <a16:creationId xmlns:a16="http://schemas.microsoft.com/office/drawing/2014/main" id="{F0C239E8-9311-4B2C-A349-76443C49A633}"/>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0030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9" name="Line 8">
            <a:extLst>
              <a:ext uri="{FF2B5EF4-FFF2-40B4-BE49-F238E27FC236}">
                <a16:creationId xmlns:a16="http://schemas.microsoft.com/office/drawing/2014/main" id="{CC4BACEA-3C6F-4AEA-ACDA-9297B63E3C7D}"/>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pic>
        <p:nvPicPr>
          <p:cNvPr id="3074" name="Picture 2" descr="C:\Users\ibl\Desktop\PP skabelon\LOGOER\Det Nationale Forskingscenter for Arbejdsmiljo.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65148" y="5939239"/>
            <a:ext cx="1716063" cy="76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7449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808" r:id="rId15"/>
  </p:sldLayoutIdLst>
  <p:hf hdr="0"/>
  <p:txStyles>
    <p:titleStyle>
      <a:lvl1pPr algn="l" defTabSz="914400" rtl="0" eaLnBrk="1" latinLnBrk="0" hangingPunct="1">
        <a:lnSpc>
          <a:spcPct val="104000"/>
        </a:lnSpc>
        <a:spcBef>
          <a:spcPct val="0"/>
        </a:spcBef>
        <a:buNone/>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16000" indent="-216000" algn="l" defTabSz="914400" rtl="0" eaLnBrk="1" latinLnBrk="0" hangingPunct="1">
        <a:lnSpc>
          <a:spcPct val="104000"/>
        </a:lnSpc>
        <a:spcBef>
          <a:spcPts val="60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69" userDrawn="1">
          <p15:clr>
            <a:srgbClr val="F26B43"/>
          </p15:clr>
        </p15:guide>
        <p15:guide id="2" pos="7410" userDrawn="1">
          <p15:clr>
            <a:srgbClr val="F26B43"/>
          </p15:clr>
        </p15:guide>
        <p15:guide id="3" orient="horz" pos="388" userDrawn="1">
          <p15:clr>
            <a:srgbClr val="F26B43"/>
          </p15:clr>
        </p15:guide>
        <p15:guide id="4" orient="horz" pos="774" userDrawn="1">
          <p15:clr>
            <a:srgbClr val="F26B43"/>
          </p15:clr>
        </p15:guide>
        <p15:guide id="5" orient="horz" pos="1289" userDrawn="1">
          <p15:clr>
            <a:srgbClr val="F26B43"/>
          </p15:clr>
        </p15:guide>
        <p15:guide id="6" orient="horz" pos="36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7"/>
            </p:custDataLst>
          </p:nvPr>
        </p:nvSpPr>
        <p:spPr>
          <a:xfrm>
            <a:off x="427124" y="617429"/>
            <a:ext cx="11332879" cy="352456"/>
          </a:xfrm>
          <a:prstGeom prst="rect">
            <a:avLst/>
          </a:prstGeom>
        </p:spPr>
        <p:txBody>
          <a:bodyPr vert="horz" lIns="0" tIns="0" rIns="0" bIns="0" rtlCol="0" anchor="t" anchorCtr="0">
            <a:noAutofit/>
          </a:bodyPr>
          <a:lstStyle/>
          <a:p>
            <a:endParaRPr lang="en-GB" dirty="0"/>
          </a:p>
        </p:txBody>
      </p:sp>
      <p:sp>
        <p:nvSpPr>
          <p:cNvPr id="3" name="Text Placeholder 2"/>
          <p:cNvSpPr>
            <a:spLocks noGrp="1"/>
          </p:cNvSpPr>
          <p:nvPr>
            <p:ph type="body" idx="1"/>
            <p:custDataLst>
              <p:tags r:id="rId18"/>
            </p:custDataLst>
          </p:nvPr>
        </p:nvSpPr>
        <p:spPr>
          <a:xfrm>
            <a:off x="427124" y="2051999"/>
            <a:ext cx="11332879" cy="3761999"/>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_DateCustomA"/>
          <p:cNvSpPr>
            <a:spLocks noGrp="1"/>
          </p:cNvSpPr>
          <p:nvPr>
            <p:ph type="dt" sz="half" idx="2"/>
          </p:nvPr>
        </p:nvSpPr>
        <p:spPr>
          <a:xfrm>
            <a:off x="0" y="7219218"/>
            <a:ext cx="2401755" cy="180000"/>
          </a:xfrm>
          <a:prstGeom prst="rect">
            <a:avLst/>
          </a:prstGeom>
        </p:spPr>
        <p:txBody>
          <a:bodyPr vert="horz" lIns="0" tIns="0" rIns="0" bIns="0" rtlCol="0" anchor="b" anchorCtr="0"/>
          <a:lstStyle>
            <a:lvl1pPr algn="l">
              <a:defRPr sz="1000">
                <a:solidFill>
                  <a:schemeClr val="tx1">
                    <a:lumMod val="50000"/>
                    <a:lumOff val="50000"/>
                  </a:schemeClr>
                </a:solidFill>
              </a:defRPr>
            </a:lvl1pPr>
          </a:lstStyle>
          <a:p>
            <a:pPr>
              <a:buClr>
                <a:srgbClr val="C8102E"/>
              </a:buClr>
            </a:pPr>
            <a:endParaRPr lang="en-GB" dirty="0">
              <a:solidFill>
                <a:prstClr val="black">
                  <a:lumMod val="50000"/>
                  <a:lumOff val="50000"/>
                </a:prstClr>
              </a:solidFill>
            </a:endParaRPr>
          </a:p>
        </p:txBody>
      </p:sp>
      <p:sp>
        <p:nvSpPr>
          <p:cNvPr id="5" name="FLD_PresentationTitle"/>
          <p:cNvSpPr>
            <a:spLocks noGrp="1"/>
          </p:cNvSpPr>
          <p:nvPr>
            <p:ph type="ftr" sz="quarter" idx="3"/>
            <p:custDataLst>
              <p:tags r:id="rId19"/>
            </p:custDataLst>
          </p:nvPr>
        </p:nvSpPr>
        <p:spPr>
          <a:xfrm>
            <a:off x="9171709" y="6387779"/>
            <a:ext cx="2588291" cy="113351"/>
          </a:xfrm>
          <a:prstGeom prst="rect">
            <a:avLst/>
          </a:prstGeom>
        </p:spPr>
        <p:txBody>
          <a:bodyPr vert="horz" lIns="0" tIns="0" rIns="0" bIns="0" rtlCol="0" anchor="b" anchorCtr="0"/>
          <a:lstStyle>
            <a:lvl1pPr marL="0" indent="0" algn="r">
              <a:buNone/>
              <a:defRPr sz="5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buClr>
                <a:srgbClr val="C8102E"/>
              </a:buClr>
            </a:pPr>
            <a:r>
              <a:rPr lang="en-GB" smtClean="0">
                <a:solidFill>
                  <a:srgbClr val="003087"/>
                </a:solidFill>
              </a:rPr>
              <a:t>Seksuel chikane - Forekomst, konsekvenser og forebyggelse</a:t>
            </a:r>
            <a:endParaRPr lang="en-GB" dirty="0">
              <a:solidFill>
                <a:srgbClr val="003087"/>
              </a:solidFill>
            </a:endParaRPr>
          </a:p>
        </p:txBody>
      </p:sp>
      <p:sp>
        <p:nvSpPr>
          <p:cNvPr id="6" name="Slide Number Placeholder 5"/>
          <p:cNvSpPr>
            <a:spLocks noGrp="1"/>
          </p:cNvSpPr>
          <p:nvPr>
            <p:ph type="sldNum" sz="quarter" idx="4"/>
            <p:custDataLst>
              <p:tags r:id="rId20"/>
            </p:custDataLst>
          </p:nvPr>
        </p:nvSpPr>
        <p:spPr>
          <a:xfrm>
            <a:off x="9171709" y="6501130"/>
            <a:ext cx="2588291" cy="113351"/>
          </a:xfrm>
          <a:prstGeom prst="rect">
            <a:avLst/>
          </a:prstGeom>
        </p:spPr>
        <p:txBody>
          <a:bodyPr vert="horz" lIns="0" tIns="0" rIns="0" bIns="0" rtlCol="0" anchor="b" anchorCtr="0"/>
          <a:lstStyle>
            <a:lvl1pPr marL="0" indent="0" algn="r">
              <a:buNone/>
              <a:defRPr sz="5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buClr>
                <a:srgbClr val="C8102E"/>
              </a:buClr>
            </a:pPr>
            <a:fld id="{24C8C45C-947F-4981-8B3F-4F32E973C901}" type="slidenum">
              <a:rPr lang="en-GB" smtClean="0">
                <a:solidFill>
                  <a:srgbClr val="003087"/>
                </a:solidFill>
              </a:rPr>
              <a:pPr>
                <a:buClr>
                  <a:srgbClr val="C8102E"/>
                </a:buClr>
              </a:pPr>
              <a:t>‹nr.›</a:t>
            </a:fld>
            <a:endParaRPr lang="en-GB" dirty="0">
              <a:solidFill>
                <a:srgbClr val="003087"/>
              </a:solidFill>
            </a:endParaRPr>
          </a:p>
        </p:txBody>
      </p:sp>
      <p:sp>
        <p:nvSpPr>
          <p:cNvPr id="16" name="Freeform 5">
            <a:extLst>
              <a:ext uri="{FF2B5EF4-FFF2-40B4-BE49-F238E27FC236}">
                <a16:creationId xmlns:a16="http://schemas.microsoft.com/office/drawing/2014/main" id="{09A0974A-8F5C-4FD4-9E38-7D5A997486A5}"/>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F0E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7" name="Line 6">
            <a:extLst>
              <a:ext uri="{FF2B5EF4-FFF2-40B4-BE49-F238E27FC236}">
                <a16:creationId xmlns:a16="http://schemas.microsoft.com/office/drawing/2014/main" id="{B3C8D39D-F11E-4185-A47B-8AC40BA1A324}"/>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8" name="Freeform 7">
            <a:extLst>
              <a:ext uri="{FF2B5EF4-FFF2-40B4-BE49-F238E27FC236}">
                <a16:creationId xmlns:a16="http://schemas.microsoft.com/office/drawing/2014/main" id="{F0C239E8-9311-4B2C-A349-76443C49A633}"/>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0030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9" name="Line 8">
            <a:extLst>
              <a:ext uri="{FF2B5EF4-FFF2-40B4-BE49-F238E27FC236}">
                <a16:creationId xmlns:a16="http://schemas.microsoft.com/office/drawing/2014/main" id="{CC4BACEA-3C6F-4AEA-ACDA-9297B63E3C7D}"/>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pic>
        <p:nvPicPr>
          <p:cNvPr id="3074" name="Picture 2" descr="C:\Users\ibl\Desktop\PP skabelon\LOGOER\Det Nationale Forskingscenter for Arbejdsmiljo.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65128" y="5939225"/>
            <a:ext cx="1716063" cy="76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91767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Lst>
  <p:timing>
    <p:tnLst>
      <p:par>
        <p:cTn id="1" dur="indefinite" restart="never" nodeType="tmRoot"/>
      </p:par>
    </p:tnLst>
  </p:timing>
  <p:hf sldNum="0" hdr="0" dt="0"/>
  <p:txStyles>
    <p:titleStyle>
      <a:lvl1pPr algn="l" defTabSz="914400" rtl="0" eaLnBrk="1" latinLnBrk="0" hangingPunct="1">
        <a:lnSpc>
          <a:spcPct val="104000"/>
        </a:lnSpc>
        <a:spcBef>
          <a:spcPct val="0"/>
        </a:spcBef>
        <a:buNone/>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16000" indent="-216000" algn="l" defTabSz="914400" rtl="0" eaLnBrk="1" latinLnBrk="0" hangingPunct="1">
        <a:lnSpc>
          <a:spcPct val="104000"/>
        </a:lnSpc>
        <a:spcBef>
          <a:spcPts val="60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69" userDrawn="1">
          <p15:clr>
            <a:srgbClr val="F26B43"/>
          </p15:clr>
        </p15:guide>
        <p15:guide id="2" pos="7410" userDrawn="1">
          <p15:clr>
            <a:srgbClr val="F26B43"/>
          </p15:clr>
        </p15:guide>
        <p15:guide id="3" orient="horz" pos="388" userDrawn="1">
          <p15:clr>
            <a:srgbClr val="F26B43"/>
          </p15:clr>
        </p15:guide>
        <p15:guide id="4" orient="horz" pos="774" userDrawn="1">
          <p15:clr>
            <a:srgbClr val="F26B43"/>
          </p15:clr>
        </p15:guide>
        <p15:guide id="5" orient="horz" pos="1289" userDrawn="1">
          <p15:clr>
            <a:srgbClr val="F26B43"/>
          </p15:clr>
        </p15:guide>
        <p15:guide id="6" orient="horz" pos="365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6"/>
            </p:custDataLst>
          </p:nvPr>
        </p:nvSpPr>
        <p:spPr>
          <a:xfrm>
            <a:off x="427124" y="617429"/>
            <a:ext cx="11332879" cy="352456"/>
          </a:xfrm>
          <a:prstGeom prst="rect">
            <a:avLst/>
          </a:prstGeom>
        </p:spPr>
        <p:txBody>
          <a:bodyPr vert="horz" lIns="0" tIns="0" rIns="0" bIns="0" rtlCol="0" anchor="t" anchorCtr="0">
            <a:noAutofit/>
          </a:bodyPr>
          <a:lstStyle/>
          <a:p>
            <a:endParaRPr lang="en-GB" dirty="0"/>
          </a:p>
        </p:txBody>
      </p:sp>
      <p:sp>
        <p:nvSpPr>
          <p:cNvPr id="3" name="Text Placeholder 2"/>
          <p:cNvSpPr>
            <a:spLocks noGrp="1"/>
          </p:cNvSpPr>
          <p:nvPr>
            <p:ph type="body" idx="1"/>
            <p:custDataLst>
              <p:tags r:id="rId17"/>
            </p:custDataLst>
          </p:nvPr>
        </p:nvSpPr>
        <p:spPr>
          <a:xfrm>
            <a:off x="427124" y="2051999"/>
            <a:ext cx="11332879" cy="3761999"/>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_DateCustomA"/>
          <p:cNvSpPr>
            <a:spLocks noGrp="1"/>
          </p:cNvSpPr>
          <p:nvPr>
            <p:ph type="dt" sz="half" idx="2"/>
          </p:nvPr>
        </p:nvSpPr>
        <p:spPr>
          <a:xfrm>
            <a:off x="1" y="7219218"/>
            <a:ext cx="2401755" cy="180000"/>
          </a:xfrm>
          <a:prstGeom prst="rect">
            <a:avLst/>
          </a:prstGeom>
        </p:spPr>
        <p:txBody>
          <a:bodyPr vert="horz" lIns="0" tIns="0" rIns="0" bIns="0" rtlCol="0" anchor="b" anchorCtr="0"/>
          <a:lstStyle>
            <a:lvl1pPr algn="l">
              <a:defRPr sz="1000">
                <a:solidFill>
                  <a:schemeClr val="tx1">
                    <a:lumMod val="50000"/>
                    <a:lumOff val="50000"/>
                  </a:schemeClr>
                </a:solidFill>
              </a:defRPr>
            </a:lvl1pPr>
          </a:lstStyle>
          <a:p>
            <a:pPr>
              <a:buClr>
                <a:srgbClr val="C8102E"/>
              </a:buClr>
            </a:pPr>
            <a:endParaRPr lang="en-GB" dirty="0">
              <a:solidFill>
                <a:prstClr val="black">
                  <a:lumMod val="50000"/>
                  <a:lumOff val="50000"/>
                </a:prstClr>
              </a:solidFill>
            </a:endParaRPr>
          </a:p>
        </p:txBody>
      </p:sp>
      <p:sp>
        <p:nvSpPr>
          <p:cNvPr id="5" name="FLD_PresentationTitle"/>
          <p:cNvSpPr>
            <a:spLocks noGrp="1"/>
          </p:cNvSpPr>
          <p:nvPr>
            <p:ph type="ftr" sz="quarter" idx="3"/>
            <p:custDataLst>
              <p:tags r:id="rId18"/>
            </p:custDataLst>
          </p:nvPr>
        </p:nvSpPr>
        <p:spPr>
          <a:xfrm>
            <a:off x="9171709" y="6387779"/>
            <a:ext cx="2588291" cy="113351"/>
          </a:xfrm>
          <a:prstGeom prst="rect">
            <a:avLst/>
          </a:prstGeom>
        </p:spPr>
        <p:txBody>
          <a:bodyPr vert="horz" lIns="0" tIns="0" rIns="0" bIns="0" rtlCol="0" anchor="b" anchorCtr="0"/>
          <a:lstStyle>
            <a:lvl1pPr marL="0" indent="0" algn="r">
              <a:buNone/>
              <a:defRPr sz="5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buClr>
                <a:srgbClr val="C8102E"/>
              </a:buClr>
            </a:pPr>
            <a:r>
              <a:rPr lang="en-GB">
                <a:solidFill>
                  <a:srgbClr val="003087"/>
                </a:solidFill>
              </a:rPr>
              <a:t>Præsentationstitel</a:t>
            </a:r>
            <a:endParaRPr lang="en-GB" dirty="0">
              <a:solidFill>
                <a:srgbClr val="003087"/>
              </a:solidFill>
            </a:endParaRPr>
          </a:p>
        </p:txBody>
      </p:sp>
      <p:sp>
        <p:nvSpPr>
          <p:cNvPr id="6" name="Slide Number Placeholder 5"/>
          <p:cNvSpPr>
            <a:spLocks noGrp="1"/>
          </p:cNvSpPr>
          <p:nvPr>
            <p:ph type="sldNum" sz="quarter" idx="4"/>
            <p:custDataLst>
              <p:tags r:id="rId19"/>
            </p:custDataLst>
          </p:nvPr>
        </p:nvSpPr>
        <p:spPr>
          <a:xfrm>
            <a:off x="9171709" y="6501130"/>
            <a:ext cx="2588291" cy="113351"/>
          </a:xfrm>
          <a:prstGeom prst="rect">
            <a:avLst/>
          </a:prstGeom>
        </p:spPr>
        <p:txBody>
          <a:bodyPr vert="horz" lIns="0" tIns="0" rIns="0" bIns="0" rtlCol="0" anchor="b" anchorCtr="0"/>
          <a:lstStyle>
            <a:lvl1pPr marL="0" indent="0" algn="r">
              <a:buNone/>
              <a:defRPr sz="5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buClr>
                <a:srgbClr val="C8102E"/>
              </a:buClr>
            </a:pPr>
            <a:fld id="{24C8C45C-947F-4981-8B3F-4F32E973C901}" type="slidenum">
              <a:rPr lang="en-GB" smtClean="0">
                <a:solidFill>
                  <a:srgbClr val="003087"/>
                </a:solidFill>
              </a:rPr>
              <a:pPr>
                <a:buClr>
                  <a:srgbClr val="C8102E"/>
                </a:buClr>
              </a:pPr>
              <a:t>‹nr.›</a:t>
            </a:fld>
            <a:endParaRPr lang="en-GB" dirty="0">
              <a:solidFill>
                <a:srgbClr val="003087"/>
              </a:solidFill>
            </a:endParaRPr>
          </a:p>
        </p:txBody>
      </p:sp>
      <p:sp>
        <p:nvSpPr>
          <p:cNvPr id="16" name="Freeform 5">
            <a:extLst>
              <a:ext uri="{FF2B5EF4-FFF2-40B4-BE49-F238E27FC236}">
                <a16:creationId xmlns:a16="http://schemas.microsoft.com/office/drawing/2014/main" id="{09A0974A-8F5C-4FD4-9E38-7D5A997486A5}"/>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F0E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7" name="Line 6">
            <a:extLst>
              <a:ext uri="{FF2B5EF4-FFF2-40B4-BE49-F238E27FC236}">
                <a16:creationId xmlns:a16="http://schemas.microsoft.com/office/drawing/2014/main" id="{B3C8D39D-F11E-4185-A47B-8AC40BA1A324}"/>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8" name="Freeform 7">
            <a:extLst>
              <a:ext uri="{FF2B5EF4-FFF2-40B4-BE49-F238E27FC236}">
                <a16:creationId xmlns:a16="http://schemas.microsoft.com/office/drawing/2014/main" id="{F0C239E8-9311-4B2C-A349-76443C49A633}"/>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0030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9" name="Line 8">
            <a:extLst>
              <a:ext uri="{FF2B5EF4-FFF2-40B4-BE49-F238E27FC236}">
                <a16:creationId xmlns:a16="http://schemas.microsoft.com/office/drawing/2014/main" id="{CC4BACEA-3C6F-4AEA-ACDA-9297B63E3C7D}"/>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pic>
        <p:nvPicPr>
          <p:cNvPr id="3074" name="Picture 2" descr="C:\Users\ibl\Desktop\PP skabelon\LOGOER\Det Nationale Forskingscenter for Arbejdsmiljo.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65148" y="5939225"/>
            <a:ext cx="1716063" cy="76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34664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hf hdr="0"/>
  <p:txStyles>
    <p:titleStyle>
      <a:lvl1pPr algn="l" defTabSz="914400" rtl="0" eaLnBrk="1" latinLnBrk="0" hangingPunct="1">
        <a:lnSpc>
          <a:spcPct val="104000"/>
        </a:lnSpc>
        <a:spcBef>
          <a:spcPct val="0"/>
        </a:spcBef>
        <a:buNone/>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16000" indent="-216000" algn="l" defTabSz="914400" rtl="0" eaLnBrk="1" latinLnBrk="0" hangingPunct="1">
        <a:lnSpc>
          <a:spcPct val="104000"/>
        </a:lnSpc>
        <a:spcBef>
          <a:spcPts val="60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69" userDrawn="1">
          <p15:clr>
            <a:srgbClr val="F26B43"/>
          </p15:clr>
        </p15:guide>
        <p15:guide id="2" pos="7410" userDrawn="1">
          <p15:clr>
            <a:srgbClr val="F26B43"/>
          </p15:clr>
        </p15:guide>
        <p15:guide id="3" orient="horz" pos="388" userDrawn="1">
          <p15:clr>
            <a:srgbClr val="F26B43"/>
          </p15:clr>
        </p15:guide>
        <p15:guide id="4" orient="horz" pos="774" userDrawn="1">
          <p15:clr>
            <a:srgbClr val="F26B43"/>
          </p15:clr>
        </p15:guide>
        <p15:guide id="5" orient="horz" pos="1289" userDrawn="1">
          <p15:clr>
            <a:srgbClr val="F26B43"/>
          </p15:clr>
        </p15:guide>
        <p15:guide id="6" orient="horz" pos="365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27124" y="617429"/>
            <a:ext cx="11332879" cy="352456"/>
          </a:xfrm>
          <a:prstGeom prst="rect">
            <a:avLst/>
          </a:prstGeom>
        </p:spPr>
        <p:txBody>
          <a:bodyPr vert="horz" lIns="0" tIns="0" rIns="0" bIns="0" rtlCol="0" anchor="t" anchorCtr="0">
            <a:noAutofit/>
          </a:bodyPr>
          <a:lstStyle/>
          <a:p>
            <a:endParaRPr lang="en-GB" dirty="0"/>
          </a:p>
        </p:txBody>
      </p:sp>
      <p:sp>
        <p:nvSpPr>
          <p:cNvPr id="3" name="Text Placeholder 2"/>
          <p:cNvSpPr>
            <a:spLocks noGrp="1"/>
          </p:cNvSpPr>
          <p:nvPr>
            <p:ph type="body" idx="1"/>
            <p:custDataLst>
              <p:tags r:id="rId16"/>
            </p:custDataLst>
          </p:nvPr>
        </p:nvSpPr>
        <p:spPr>
          <a:xfrm>
            <a:off x="427124" y="2051999"/>
            <a:ext cx="11332879" cy="3761999"/>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_DateCustomA"/>
          <p:cNvSpPr>
            <a:spLocks noGrp="1"/>
          </p:cNvSpPr>
          <p:nvPr>
            <p:ph type="dt" sz="half" idx="2"/>
          </p:nvPr>
        </p:nvSpPr>
        <p:spPr>
          <a:xfrm>
            <a:off x="1" y="7219218"/>
            <a:ext cx="2401755" cy="180000"/>
          </a:xfrm>
          <a:prstGeom prst="rect">
            <a:avLst/>
          </a:prstGeom>
        </p:spPr>
        <p:txBody>
          <a:bodyPr vert="horz" lIns="0" tIns="0" rIns="0" bIns="0" rtlCol="0" anchor="b" anchorCtr="0"/>
          <a:lstStyle>
            <a:lvl1pPr algn="l">
              <a:defRPr sz="1000">
                <a:solidFill>
                  <a:schemeClr val="tx1">
                    <a:lumMod val="50000"/>
                    <a:lumOff val="50000"/>
                  </a:schemeClr>
                </a:solidFill>
              </a:defRPr>
            </a:lvl1pPr>
          </a:lstStyle>
          <a:p>
            <a:pPr>
              <a:buClr>
                <a:srgbClr val="C8102E"/>
              </a:buClr>
            </a:pPr>
            <a:endParaRPr lang="en-GB" dirty="0">
              <a:solidFill>
                <a:prstClr val="black">
                  <a:lumMod val="50000"/>
                  <a:lumOff val="50000"/>
                </a:prstClr>
              </a:solidFill>
            </a:endParaRPr>
          </a:p>
        </p:txBody>
      </p:sp>
      <p:sp>
        <p:nvSpPr>
          <p:cNvPr id="5" name="FLD_PresentationTitle"/>
          <p:cNvSpPr>
            <a:spLocks noGrp="1"/>
          </p:cNvSpPr>
          <p:nvPr>
            <p:ph type="ftr" sz="quarter" idx="3"/>
            <p:custDataLst>
              <p:tags r:id="rId17"/>
            </p:custDataLst>
          </p:nvPr>
        </p:nvSpPr>
        <p:spPr>
          <a:xfrm>
            <a:off x="9171709" y="6387779"/>
            <a:ext cx="2588291" cy="113351"/>
          </a:xfrm>
          <a:prstGeom prst="rect">
            <a:avLst/>
          </a:prstGeom>
        </p:spPr>
        <p:txBody>
          <a:bodyPr vert="horz" lIns="0" tIns="0" rIns="0" bIns="0" rtlCol="0" anchor="b" anchorCtr="0"/>
          <a:lstStyle>
            <a:lvl1pPr marL="0" indent="0" algn="r">
              <a:buNone/>
              <a:defRPr sz="5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buClr>
                <a:srgbClr val="C8102E"/>
              </a:buClr>
            </a:pPr>
            <a:r>
              <a:rPr lang="en-GB">
                <a:solidFill>
                  <a:srgbClr val="003087"/>
                </a:solidFill>
              </a:rPr>
              <a:t>Præsentationstitel</a:t>
            </a:r>
            <a:endParaRPr lang="en-GB" dirty="0">
              <a:solidFill>
                <a:srgbClr val="003087"/>
              </a:solidFill>
            </a:endParaRPr>
          </a:p>
        </p:txBody>
      </p:sp>
      <p:sp>
        <p:nvSpPr>
          <p:cNvPr id="6" name="Slide Number Placeholder 5"/>
          <p:cNvSpPr>
            <a:spLocks noGrp="1"/>
          </p:cNvSpPr>
          <p:nvPr>
            <p:ph type="sldNum" sz="quarter" idx="4"/>
            <p:custDataLst>
              <p:tags r:id="rId18"/>
            </p:custDataLst>
          </p:nvPr>
        </p:nvSpPr>
        <p:spPr>
          <a:xfrm>
            <a:off x="9171709" y="6501130"/>
            <a:ext cx="2588291" cy="113351"/>
          </a:xfrm>
          <a:prstGeom prst="rect">
            <a:avLst/>
          </a:prstGeom>
        </p:spPr>
        <p:txBody>
          <a:bodyPr vert="horz" lIns="0" tIns="0" rIns="0" bIns="0" rtlCol="0" anchor="b" anchorCtr="0"/>
          <a:lstStyle>
            <a:lvl1pPr marL="0" indent="0" algn="r">
              <a:buNone/>
              <a:defRPr sz="5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buClr>
                <a:srgbClr val="C8102E"/>
              </a:buClr>
            </a:pPr>
            <a:fld id="{24C8C45C-947F-4981-8B3F-4F32E973C901}" type="slidenum">
              <a:rPr lang="en-GB" smtClean="0">
                <a:solidFill>
                  <a:srgbClr val="003087"/>
                </a:solidFill>
              </a:rPr>
              <a:pPr>
                <a:buClr>
                  <a:srgbClr val="C8102E"/>
                </a:buClr>
              </a:pPr>
              <a:t>‹nr.›</a:t>
            </a:fld>
            <a:endParaRPr lang="en-GB" dirty="0">
              <a:solidFill>
                <a:srgbClr val="003087"/>
              </a:solidFill>
            </a:endParaRPr>
          </a:p>
        </p:txBody>
      </p:sp>
      <p:sp>
        <p:nvSpPr>
          <p:cNvPr id="16" name="Freeform 5">
            <a:extLst>
              <a:ext uri="{FF2B5EF4-FFF2-40B4-BE49-F238E27FC236}">
                <a16:creationId xmlns:a16="http://schemas.microsoft.com/office/drawing/2014/main" id="{09A0974A-8F5C-4FD4-9E38-7D5A997486A5}"/>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F0E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7" name="Line 6">
            <a:extLst>
              <a:ext uri="{FF2B5EF4-FFF2-40B4-BE49-F238E27FC236}">
                <a16:creationId xmlns:a16="http://schemas.microsoft.com/office/drawing/2014/main" id="{B3C8D39D-F11E-4185-A47B-8AC40BA1A324}"/>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8" name="Freeform 7">
            <a:extLst>
              <a:ext uri="{FF2B5EF4-FFF2-40B4-BE49-F238E27FC236}">
                <a16:creationId xmlns:a16="http://schemas.microsoft.com/office/drawing/2014/main" id="{F0C239E8-9311-4B2C-A349-76443C49A633}"/>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0030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9" name="Line 8">
            <a:extLst>
              <a:ext uri="{FF2B5EF4-FFF2-40B4-BE49-F238E27FC236}">
                <a16:creationId xmlns:a16="http://schemas.microsoft.com/office/drawing/2014/main" id="{CC4BACEA-3C6F-4AEA-ACDA-9297B63E3C7D}"/>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pic>
        <p:nvPicPr>
          <p:cNvPr id="3074" name="Picture 2" descr="C:\Users\ibl\Desktop\PP skabelon\LOGOER\Det Nationale Forskingscenter for Arbejdsmiljo.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65148" y="5939225"/>
            <a:ext cx="1716063" cy="76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51676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hf hdr="0"/>
  <p:txStyles>
    <p:titleStyle>
      <a:lvl1pPr algn="l" defTabSz="914400" rtl="0" eaLnBrk="1" latinLnBrk="0" hangingPunct="1">
        <a:lnSpc>
          <a:spcPct val="104000"/>
        </a:lnSpc>
        <a:spcBef>
          <a:spcPct val="0"/>
        </a:spcBef>
        <a:buNone/>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16000" indent="-216000" algn="l" defTabSz="914400" rtl="0" eaLnBrk="1" latinLnBrk="0" hangingPunct="1">
        <a:lnSpc>
          <a:spcPct val="104000"/>
        </a:lnSpc>
        <a:spcBef>
          <a:spcPts val="60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69" userDrawn="1">
          <p15:clr>
            <a:srgbClr val="F26B43"/>
          </p15:clr>
        </p15:guide>
        <p15:guide id="2" pos="7410" userDrawn="1">
          <p15:clr>
            <a:srgbClr val="F26B43"/>
          </p15:clr>
        </p15:guide>
        <p15:guide id="3" orient="horz" pos="388" userDrawn="1">
          <p15:clr>
            <a:srgbClr val="F26B43"/>
          </p15:clr>
        </p15:guide>
        <p15:guide id="4" orient="horz" pos="774" userDrawn="1">
          <p15:clr>
            <a:srgbClr val="F26B43"/>
          </p15:clr>
        </p15:guide>
        <p15:guide id="5" orient="horz" pos="1289" userDrawn="1">
          <p15:clr>
            <a:srgbClr val="F26B43"/>
          </p15:clr>
        </p15:guide>
        <p15:guide id="6" orient="horz" pos="3658"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6"/>
            </p:custDataLst>
          </p:nvPr>
        </p:nvSpPr>
        <p:spPr>
          <a:xfrm>
            <a:off x="427124" y="617429"/>
            <a:ext cx="11332879" cy="352456"/>
          </a:xfrm>
          <a:prstGeom prst="rect">
            <a:avLst/>
          </a:prstGeom>
        </p:spPr>
        <p:txBody>
          <a:bodyPr vert="horz" lIns="0" tIns="0" rIns="0" bIns="0" rtlCol="0" anchor="t" anchorCtr="0">
            <a:noAutofit/>
          </a:bodyPr>
          <a:lstStyle/>
          <a:p>
            <a:endParaRPr lang="en-GB" dirty="0"/>
          </a:p>
        </p:txBody>
      </p:sp>
      <p:sp>
        <p:nvSpPr>
          <p:cNvPr id="3" name="Text Placeholder 2"/>
          <p:cNvSpPr>
            <a:spLocks noGrp="1"/>
          </p:cNvSpPr>
          <p:nvPr>
            <p:ph type="body" idx="1"/>
            <p:custDataLst>
              <p:tags r:id="rId17"/>
            </p:custDataLst>
          </p:nvPr>
        </p:nvSpPr>
        <p:spPr>
          <a:xfrm>
            <a:off x="427124" y="2051999"/>
            <a:ext cx="11332879" cy="3761999"/>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_DateCustomA"/>
          <p:cNvSpPr>
            <a:spLocks noGrp="1"/>
          </p:cNvSpPr>
          <p:nvPr>
            <p:ph type="dt" sz="half" idx="2"/>
          </p:nvPr>
        </p:nvSpPr>
        <p:spPr>
          <a:xfrm>
            <a:off x="1" y="7219218"/>
            <a:ext cx="2401755" cy="180000"/>
          </a:xfrm>
          <a:prstGeom prst="rect">
            <a:avLst/>
          </a:prstGeom>
        </p:spPr>
        <p:txBody>
          <a:bodyPr vert="horz" lIns="0" tIns="0" rIns="0" bIns="0" rtlCol="0" anchor="b" anchorCtr="0"/>
          <a:lstStyle>
            <a:lvl1pPr algn="l">
              <a:defRPr sz="1000">
                <a:solidFill>
                  <a:schemeClr val="tx1">
                    <a:lumMod val="50000"/>
                    <a:lumOff val="50000"/>
                  </a:schemeClr>
                </a:solidFill>
              </a:defRPr>
            </a:lvl1pPr>
          </a:lstStyle>
          <a:p>
            <a:pPr>
              <a:buClr>
                <a:srgbClr val="C8102E"/>
              </a:buClr>
            </a:pPr>
            <a:endParaRPr lang="en-GB" dirty="0">
              <a:solidFill>
                <a:prstClr val="black">
                  <a:lumMod val="50000"/>
                  <a:lumOff val="50000"/>
                </a:prstClr>
              </a:solidFill>
            </a:endParaRPr>
          </a:p>
        </p:txBody>
      </p:sp>
      <p:sp>
        <p:nvSpPr>
          <p:cNvPr id="5" name="FLD_PresentationTitle"/>
          <p:cNvSpPr>
            <a:spLocks noGrp="1"/>
          </p:cNvSpPr>
          <p:nvPr>
            <p:ph type="ftr" sz="quarter" idx="3"/>
            <p:custDataLst>
              <p:tags r:id="rId18"/>
            </p:custDataLst>
          </p:nvPr>
        </p:nvSpPr>
        <p:spPr>
          <a:xfrm>
            <a:off x="9171709" y="6387751"/>
            <a:ext cx="2588291" cy="113351"/>
          </a:xfrm>
          <a:prstGeom prst="rect">
            <a:avLst/>
          </a:prstGeom>
        </p:spPr>
        <p:txBody>
          <a:bodyPr vert="horz" lIns="0" tIns="0" rIns="0" bIns="0" rtlCol="0" anchor="b" anchorCtr="0"/>
          <a:lstStyle>
            <a:lvl1pPr marL="0" indent="0" algn="r">
              <a:buNone/>
              <a:defRPr sz="5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buClr>
                <a:srgbClr val="C8102E"/>
              </a:buClr>
            </a:pPr>
            <a:r>
              <a:rPr lang="en-GB">
                <a:solidFill>
                  <a:srgbClr val="003087"/>
                </a:solidFill>
              </a:rPr>
              <a:t>Præsentationstitel</a:t>
            </a:r>
            <a:endParaRPr lang="en-GB" dirty="0">
              <a:solidFill>
                <a:srgbClr val="003087"/>
              </a:solidFill>
            </a:endParaRPr>
          </a:p>
        </p:txBody>
      </p:sp>
      <p:sp>
        <p:nvSpPr>
          <p:cNvPr id="6" name="Slide Number Placeholder 5"/>
          <p:cNvSpPr>
            <a:spLocks noGrp="1"/>
          </p:cNvSpPr>
          <p:nvPr>
            <p:ph type="sldNum" sz="quarter" idx="4"/>
            <p:custDataLst>
              <p:tags r:id="rId19"/>
            </p:custDataLst>
          </p:nvPr>
        </p:nvSpPr>
        <p:spPr>
          <a:xfrm>
            <a:off x="9171709" y="6501102"/>
            <a:ext cx="2588291" cy="113351"/>
          </a:xfrm>
          <a:prstGeom prst="rect">
            <a:avLst/>
          </a:prstGeom>
        </p:spPr>
        <p:txBody>
          <a:bodyPr vert="horz" lIns="0" tIns="0" rIns="0" bIns="0" rtlCol="0" anchor="b" anchorCtr="0"/>
          <a:lstStyle>
            <a:lvl1pPr marL="0" indent="0" algn="r">
              <a:buNone/>
              <a:defRPr sz="5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buClr>
                <a:srgbClr val="C8102E"/>
              </a:buClr>
            </a:pPr>
            <a:fld id="{24C8C45C-947F-4981-8B3F-4F32E973C901}" type="slidenum">
              <a:rPr lang="en-GB" smtClean="0">
                <a:solidFill>
                  <a:srgbClr val="003087"/>
                </a:solidFill>
              </a:rPr>
              <a:pPr>
                <a:buClr>
                  <a:srgbClr val="C8102E"/>
                </a:buClr>
              </a:pPr>
              <a:t>‹nr.›</a:t>
            </a:fld>
            <a:endParaRPr lang="en-GB" dirty="0">
              <a:solidFill>
                <a:srgbClr val="003087"/>
              </a:solidFill>
            </a:endParaRPr>
          </a:p>
        </p:txBody>
      </p:sp>
      <p:sp>
        <p:nvSpPr>
          <p:cNvPr id="16" name="Freeform 5">
            <a:extLst>
              <a:ext uri="{FF2B5EF4-FFF2-40B4-BE49-F238E27FC236}">
                <a16:creationId xmlns:a16="http://schemas.microsoft.com/office/drawing/2014/main" id="{09A0974A-8F5C-4FD4-9E38-7D5A997486A5}"/>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F0E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7" name="Line 6">
            <a:extLst>
              <a:ext uri="{FF2B5EF4-FFF2-40B4-BE49-F238E27FC236}">
                <a16:creationId xmlns:a16="http://schemas.microsoft.com/office/drawing/2014/main" id="{B3C8D39D-F11E-4185-A47B-8AC40BA1A324}"/>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8" name="Freeform 7">
            <a:extLst>
              <a:ext uri="{FF2B5EF4-FFF2-40B4-BE49-F238E27FC236}">
                <a16:creationId xmlns:a16="http://schemas.microsoft.com/office/drawing/2014/main" id="{F0C239E8-9311-4B2C-A349-76443C49A633}"/>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0030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9" name="Line 8">
            <a:extLst>
              <a:ext uri="{FF2B5EF4-FFF2-40B4-BE49-F238E27FC236}">
                <a16:creationId xmlns:a16="http://schemas.microsoft.com/office/drawing/2014/main" id="{CC4BACEA-3C6F-4AEA-ACDA-9297B63E3C7D}"/>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pic>
        <p:nvPicPr>
          <p:cNvPr id="3074" name="Picture 2" descr="C:\Users\ibl\Desktop\PP skabelon\LOGOER\Det Nationale Forskingscenter for Arbejdsmiljo.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65148" y="5939197"/>
            <a:ext cx="1716063" cy="76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01604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Lst>
  <p:hf hdr="0"/>
  <p:txStyles>
    <p:titleStyle>
      <a:lvl1pPr algn="l" defTabSz="914400" rtl="0" eaLnBrk="1" latinLnBrk="0" hangingPunct="1">
        <a:lnSpc>
          <a:spcPct val="104000"/>
        </a:lnSpc>
        <a:spcBef>
          <a:spcPct val="0"/>
        </a:spcBef>
        <a:buNone/>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16000" indent="-216000" algn="l" defTabSz="914400" rtl="0" eaLnBrk="1" latinLnBrk="0" hangingPunct="1">
        <a:lnSpc>
          <a:spcPct val="104000"/>
        </a:lnSpc>
        <a:spcBef>
          <a:spcPts val="60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69" userDrawn="1">
          <p15:clr>
            <a:srgbClr val="F26B43"/>
          </p15:clr>
        </p15:guide>
        <p15:guide id="2" pos="7410" userDrawn="1">
          <p15:clr>
            <a:srgbClr val="F26B43"/>
          </p15:clr>
        </p15:guide>
        <p15:guide id="3" orient="horz" pos="388" userDrawn="1">
          <p15:clr>
            <a:srgbClr val="F26B43"/>
          </p15:clr>
        </p15:guide>
        <p15:guide id="4" orient="horz" pos="774" userDrawn="1">
          <p15:clr>
            <a:srgbClr val="F26B43"/>
          </p15:clr>
        </p15:guide>
        <p15:guide id="5" orient="horz" pos="1289" userDrawn="1">
          <p15:clr>
            <a:srgbClr val="F26B43"/>
          </p15:clr>
        </p15:guide>
        <p15:guide id="6" orient="horz" pos="3658"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6"/>
            </p:custDataLst>
          </p:nvPr>
        </p:nvSpPr>
        <p:spPr>
          <a:xfrm>
            <a:off x="427124" y="617429"/>
            <a:ext cx="11332879" cy="352456"/>
          </a:xfrm>
          <a:prstGeom prst="rect">
            <a:avLst/>
          </a:prstGeom>
        </p:spPr>
        <p:txBody>
          <a:bodyPr vert="horz" lIns="0" tIns="0" rIns="0" bIns="0" rtlCol="0" anchor="t" anchorCtr="0">
            <a:noAutofit/>
          </a:bodyPr>
          <a:lstStyle/>
          <a:p>
            <a:endParaRPr lang="en-GB" dirty="0"/>
          </a:p>
        </p:txBody>
      </p:sp>
      <p:sp>
        <p:nvSpPr>
          <p:cNvPr id="3" name="Text Placeholder 2"/>
          <p:cNvSpPr>
            <a:spLocks noGrp="1"/>
          </p:cNvSpPr>
          <p:nvPr>
            <p:ph type="body" idx="1"/>
            <p:custDataLst>
              <p:tags r:id="rId17"/>
            </p:custDataLst>
          </p:nvPr>
        </p:nvSpPr>
        <p:spPr>
          <a:xfrm>
            <a:off x="427124" y="2051999"/>
            <a:ext cx="11332879" cy="3761999"/>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_DateCustomA"/>
          <p:cNvSpPr>
            <a:spLocks noGrp="1"/>
          </p:cNvSpPr>
          <p:nvPr>
            <p:ph type="dt" sz="half" idx="2"/>
          </p:nvPr>
        </p:nvSpPr>
        <p:spPr>
          <a:xfrm>
            <a:off x="1" y="7219218"/>
            <a:ext cx="2401755" cy="180000"/>
          </a:xfrm>
          <a:prstGeom prst="rect">
            <a:avLst/>
          </a:prstGeom>
        </p:spPr>
        <p:txBody>
          <a:bodyPr vert="horz" lIns="0" tIns="0" rIns="0" bIns="0" rtlCol="0" anchor="b" anchorCtr="0"/>
          <a:lstStyle>
            <a:lvl1pPr algn="l">
              <a:defRPr sz="1000">
                <a:solidFill>
                  <a:schemeClr val="tx1">
                    <a:lumMod val="50000"/>
                    <a:lumOff val="50000"/>
                  </a:schemeClr>
                </a:solidFill>
              </a:defRPr>
            </a:lvl1pPr>
          </a:lstStyle>
          <a:p>
            <a:pPr>
              <a:buClr>
                <a:srgbClr val="C8102E"/>
              </a:buClr>
            </a:pPr>
            <a:endParaRPr lang="en-GB" dirty="0">
              <a:solidFill>
                <a:prstClr val="black">
                  <a:lumMod val="50000"/>
                  <a:lumOff val="50000"/>
                </a:prstClr>
              </a:solidFill>
            </a:endParaRPr>
          </a:p>
        </p:txBody>
      </p:sp>
      <p:sp>
        <p:nvSpPr>
          <p:cNvPr id="5" name="FLD_PresentationTitle"/>
          <p:cNvSpPr>
            <a:spLocks noGrp="1"/>
          </p:cNvSpPr>
          <p:nvPr>
            <p:ph type="ftr" sz="quarter" idx="3"/>
            <p:custDataLst>
              <p:tags r:id="rId18"/>
            </p:custDataLst>
          </p:nvPr>
        </p:nvSpPr>
        <p:spPr>
          <a:xfrm>
            <a:off x="9171709" y="6387745"/>
            <a:ext cx="2588291" cy="113351"/>
          </a:xfrm>
          <a:prstGeom prst="rect">
            <a:avLst/>
          </a:prstGeom>
        </p:spPr>
        <p:txBody>
          <a:bodyPr vert="horz" lIns="0" tIns="0" rIns="0" bIns="0" rtlCol="0" anchor="b" anchorCtr="0"/>
          <a:lstStyle>
            <a:lvl1pPr marL="0" indent="0" algn="r">
              <a:buNone/>
              <a:defRPr sz="5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buClr>
                <a:srgbClr val="C8102E"/>
              </a:buClr>
            </a:pPr>
            <a:r>
              <a:rPr lang="en-GB">
                <a:solidFill>
                  <a:srgbClr val="003087"/>
                </a:solidFill>
              </a:rPr>
              <a:t>Præsentationstitel</a:t>
            </a:r>
            <a:endParaRPr lang="en-GB" dirty="0">
              <a:solidFill>
                <a:srgbClr val="003087"/>
              </a:solidFill>
            </a:endParaRPr>
          </a:p>
        </p:txBody>
      </p:sp>
      <p:sp>
        <p:nvSpPr>
          <p:cNvPr id="6" name="Slide Number Placeholder 5"/>
          <p:cNvSpPr>
            <a:spLocks noGrp="1"/>
          </p:cNvSpPr>
          <p:nvPr>
            <p:ph type="sldNum" sz="quarter" idx="4"/>
            <p:custDataLst>
              <p:tags r:id="rId19"/>
            </p:custDataLst>
          </p:nvPr>
        </p:nvSpPr>
        <p:spPr>
          <a:xfrm>
            <a:off x="9171709" y="6501096"/>
            <a:ext cx="2588291" cy="113351"/>
          </a:xfrm>
          <a:prstGeom prst="rect">
            <a:avLst/>
          </a:prstGeom>
        </p:spPr>
        <p:txBody>
          <a:bodyPr vert="horz" lIns="0" tIns="0" rIns="0" bIns="0" rtlCol="0" anchor="b" anchorCtr="0"/>
          <a:lstStyle>
            <a:lvl1pPr marL="0" indent="0" algn="r">
              <a:buNone/>
              <a:defRPr sz="5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buClr>
                <a:srgbClr val="C8102E"/>
              </a:buClr>
            </a:pPr>
            <a:fld id="{24C8C45C-947F-4981-8B3F-4F32E973C901}" type="slidenum">
              <a:rPr lang="en-GB" smtClean="0">
                <a:solidFill>
                  <a:srgbClr val="003087"/>
                </a:solidFill>
              </a:rPr>
              <a:pPr>
                <a:buClr>
                  <a:srgbClr val="C8102E"/>
                </a:buClr>
              </a:pPr>
              <a:t>‹nr.›</a:t>
            </a:fld>
            <a:endParaRPr lang="en-GB" dirty="0">
              <a:solidFill>
                <a:srgbClr val="003087"/>
              </a:solidFill>
            </a:endParaRPr>
          </a:p>
        </p:txBody>
      </p:sp>
      <p:sp>
        <p:nvSpPr>
          <p:cNvPr id="16" name="Freeform 5">
            <a:extLst>
              <a:ext uri="{FF2B5EF4-FFF2-40B4-BE49-F238E27FC236}">
                <a16:creationId xmlns:a16="http://schemas.microsoft.com/office/drawing/2014/main" id="{09A0974A-8F5C-4FD4-9E38-7D5A997486A5}"/>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F0E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7" name="Line 6">
            <a:extLst>
              <a:ext uri="{FF2B5EF4-FFF2-40B4-BE49-F238E27FC236}">
                <a16:creationId xmlns:a16="http://schemas.microsoft.com/office/drawing/2014/main" id="{B3C8D39D-F11E-4185-A47B-8AC40BA1A324}"/>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8" name="Freeform 7">
            <a:extLst>
              <a:ext uri="{FF2B5EF4-FFF2-40B4-BE49-F238E27FC236}">
                <a16:creationId xmlns:a16="http://schemas.microsoft.com/office/drawing/2014/main" id="{F0C239E8-9311-4B2C-A349-76443C49A633}"/>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0030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9" name="Line 8">
            <a:extLst>
              <a:ext uri="{FF2B5EF4-FFF2-40B4-BE49-F238E27FC236}">
                <a16:creationId xmlns:a16="http://schemas.microsoft.com/office/drawing/2014/main" id="{CC4BACEA-3C6F-4AEA-ACDA-9297B63E3C7D}"/>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pic>
        <p:nvPicPr>
          <p:cNvPr id="3074" name="Picture 2" descr="C:\Users\ibl\Desktop\PP skabelon\LOGOER\Det Nationale Forskingscenter for Arbejdsmiljo.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65147" y="5939191"/>
            <a:ext cx="1716063" cy="76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637566"/>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Lst>
  <p:hf hdr="0"/>
  <p:txStyles>
    <p:titleStyle>
      <a:lvl1pPr algn="l" defTabSz="914400" rtl="0" eaLnBrk="1" latinLnBrk="0" hangingPunct="1">
        <a:lnSpc>
          <a:spcPct val="104000"/>
        </a:lnSpc>
        <a:spcBef>
          <a:spcPct val="0"/>
        </a:spcBef>
        <a:buNone/>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16000" indent="-216000" algn="l" defTabSz="914400" rtl="0" eaLnBrk="1" latinLnBrk="0" hangingPunct="1">
        <a:lnSpc>
          <a:spcPct val="104000"/>
        </a:lnSpc>
        <a:spcBef>
          <a:spcPts val="60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69" userDrawn="1">
          <p15:clr>
            <a:srgbClr val="F26B43"/>
          </p15:clr>
        </p15:guide>
        <p15:guide id="2" pos="7410" userDrawn="1">
          <p15:clr>
            <a:srgbClr val="F26B43"/>
          </p15:clr>
        </p15:guide>
        <p15:guide id="3" orient="horz" pos="388" userDrawn="1">
          <p15:clr>
            <a:srgbClr val="F26B43"/>
          </p15:clr>
        </p15:guide>
        <p15:guide id="4" orient="horz" pos="774" userDrawn="1">
          <p15:clr>
            <a:srgbClr val="F26B43"/>
          </p15:clr>
        </p15:guide>
        <p15:guide id="5" orient="horz" pos="1289" userDrawn="1">
          <p15:clr>
            <a:srgbClr val="F26B43"/>
          </p15:clr>
        </p15:guide>
        <p15:guide id="6" orient="horz" pos="3658"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27124" y="617429"/>
            <a:ext cx="11332879" cy="352456"/>
          </a:xfrm>
          <a:prstGeom prst="rect">
            <a:avLst/>
          </a:prstGeom>
        </p:spPr>
        <p:txBody>
          <a:bodyPr vert="horz" lIns="0" tIns="0" rIns="0" bIns="0" rtlCol="0" anchor="t" anchorCtr="0">
            <a:noAutofit/>
          </a:bodyPr>
          <a:lstStyle/>
          <a:p>
            <a:endParaRPr lang="en-GB" dirty="0"/>
          </a:p>
        </p:txBody>
      </p:sp>
      <p:sp>
        <p:nvSpPr>
          <p:cNvPr id="3" name="Text Placeholder 2"/>
          <p:cNvSpPr>
            <a:spLocks noGrp="1"/>
          </p:cNvSpPr>
          <p:nvPr>
            <p:ph type="body" idx="1"/>
            <p:custDataLst>
              <p:tags r:id="rId16"/>
            </p:custDataLst>
          </p:nvPr>
        </p:nvSpPr>
        <p:spPr>
          <a:xfrm>
            <a:off x="427124" y="2051999"/>
            <a:ext cx="11332879" cy="3761999"/>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_DateCustomA"/>
          <p:cNvSpPr>
            <a:spLocks noGrp="1"/>
          </p:cNvSpPr>
          <p:nvPr>
            <p:ph type="dt" sz="half" idx="2"/>
          </p:nvPr>
        </p:nvSpPr>
        <p:spPr>
          <a:xfrm>
            <a:off x="1" y="7219218"/>
            <a:ext cx="2401755" cy="180000"/>
          </a:xfrm>
          <a:prstGeom prst="rect">
            <a:avLst/>
          </a:prstGeom>
        </p:spPr>
        <p:txBody>
          <a:bodyPr vert="horz" lIns="0" tIns="0" rIns="0" bIns="0" rtlCol="0" anchor="b" anchorCtr="0"/>
          <a:lstStyle>
            <a:lvl1pPr algn="l">
              <a:defRPr sz="1000">
                <a:solidFill>
                  <a:schemeClr val="tx1">
                    <a:lumMod val="50000"/>
                    <a:lumOff val="50000"/>
                  </a:schemeClr>
                </a:solidFill>
              </a:defRPr>
            </a:lvl1pPr>
          </a:lstStyle>
          <a:p>
            <a:pPr>
              <a:buClr>
                <a:srgbClr val="C8102E"/>
              </a:buClr>
            </a:pPr>
            <a:endParaRPr lang="en-GB" dirty="0">
              <a:solidFill>
                <a:prstClr val="black">
                  <a:lumMod val="50000"/>
                  <a:lumOff val="50000"/>
                </a:prstClr>
              </a:solidFill>
            </a:endParaRPr>
          </a:p>
        </p:txBody>
      </p:sp>
      <p:sp>
        <p:nvSpPr>
          <p:cNvPr id="5" name="FLD_PresentationTitle"/>
          <p:cNvSpPr>
            <a:spLocks noGrp="1"/>
          </p:cNvSpPr>
          <p:nvPr>
            <p:ph type="ftr" sz="quarter" idx="3"/>
            <p:custDataLst>
              <p:tags r:id="rId17"/>
            </p:custDataLst>
          </p:nvPr>
        </p:nvSpPr>
        <p:spPr>
          <a:xfrm>
            <a:off x="9171709" y="6387735"/>
            <a:ext cx="2588291" cy="113351"/>
          </a:xfrm>
          <a:prstGeom prst="rect">
            <a:avLst/>
          </a:prstGeom>
        </p:spPr>
        <p:txBody>
          <a:bodyPr vert="horz" lIns="0" tIns="0" rIns="0" bIns="0" rtlCol="0" anchor="b" anchorCtr="0"/>
          <a:lstStyle>
            <a:lvl1pPr marL="0" indent="0" algn="r">
              <a:buNone/>
              <a:defRPr sz="5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buClr>
                <a:srgbClr val="C8102E"/>
              </a:buClr>
            </a:pPr>
            <a:r>
              <a:rPr lang="en-GB">
                <a:solidFill>
                  <a:srgbClr val="003087"/>
                </a:solidFill>
              </a:rPr>
              <a:t>Præsentationstitel</a:t>
            </a:r>
            <a:endParaRPr lang="en-GB" dirty="0">
              <a:solidFill>
                <a:srgbClr val="003087"/>
              </a:solidFill>
            </a:endParaRPr>
          </a:p>
        </p:txBody>
      </p:sp>
      <p:sp>
        <p:nvSpPr>
          <p:cNvPr id="6" name="Slide Number Placeholder 5"/>
          <p:cNvSpPr>
            <a:spLocks noGrp="1"/>
          </p:cNvSpPr>
          <p:nvPr>
            <p:ph type="sldNum" sz="quarter" idx="4"/>
            <p:custDataLst>
              <p:tags r:id="rId18"/>
            </p:custDataLst>
          </p:nvPr>
        </p:nvSpPr>
        <p:spPr>
          <a:xfrm>
            <a:off x="9171709" y="6501086"/>
            <a:ext cx="2588291" cy="113351"/>
          </a:xfrm>
          <a:prstGeom prst="rect">
            <a:avLst/>
          </a:prstGeom>
        </p:spPr>
        <p:txBody>
          <a:bodyPr vert="horz" lIns="0" tIns="0" rIns="0" bIns="0" rtlCol="0" anchor="b" anchorCtr="0"/>
          <a:lstStyle>
            <a:lvl1pPr marL="0" indent="0" algn="r">
              <a:buNone/>
              <a:defRPr sz="5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buClr>
                <a:srgbClr val="C8102E"/>
              </a:buClr>
            </a:pPr>
            <a:fld id="{24C8C45C-947F-4981-8B3F-4F32E973C901}" type="slidenum">
              <a:rPr lang="en-GB" smtClean="0">
                <a:solidFill>
                  <a:srgbClr val="003087"/>
                </a:solidFill>
              </a:rPr>
              <a:pPr>
                <a:buClr>
                  <a:srgbClr val="C8102E"/>
                </a:buClr>
              </a:pPr>
              <a:t>‹nr.›</a:t>
            </a:fld>
            <a:endParaRPr lang="en-GB" dirty="0">
              <a:solidFill>
                <a:srgbClr val="003087"/>
              </a:solidFill>
            </a:endParaRPr>
          </a:p>
        </p:txBody>
      </p:sp>
      <p:sp>
        <p:nvSpPr>
          <p:cNvPr id="16" name="Freeform 5">
            <a:extLst>
              <a:ext uri="{FF2B5EF4-FFF2-40B4-BE49-F238E27FC236}">
                <a16:creationId xmlns:a16="http://schemas.microsoft.com/office/drawing/2014/main" id="{09A0974A-8F5C-4FD4-9E38-7D5A997486A5}"/>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F0E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7" name="Line 6">
            <a:extLst>
              <a:ext uri="{FF2B5EF4-FFF2-40B4-BE49-F238E27FC236}">
                <a16:creationId xmlns:a16="http://schemas.microsoft.com/office/drawing/2014/main" id="{B3C8D39D-F11E-4185-A47B-8AC40BA1A324}"/>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8" name="Freeform 7">
            <a:extLst>
              <a:ext uri="{FF2B5EF4-FFF2-40B4-BE49-F238E27FC236}">
                <a16:creationId xmlns:a16="http://schemas.microsoft.com/office/drawing/2014/main" id="{F0C239E8-9311-4B2C-A349-76443C49A633}"/>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0030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9" name="Line 8">
            <a:extLst>
              <a:ext uri="{FF2B5EF4-FFF2-40B4-BE49-F238E27FC236}">
                <a16:creationId xmlns:a16="http://schemas.microsoft.com/office/drawing/2014/main" id="{CC4BACEA-3C6F-4AEA-ACDA-9297B63E3C7D}"/>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pic>
        <p:nvPicPr>
          <p:cNvPr id="3074" name="Picture 2" descr="C:\Users\ibl\Desktop\PP skabelon\LOGOER\Det Nationale Forskingscenter for Arbejdsmiljo.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65141" y="5939181"/>
            <a:ext cx="1716063" cy="76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68389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Lst>
  <p:timing>
    <p:tnLst>
      <p:par>
        <p:cTn id="1" dur="indefinite" restart="never" nodeType="tmRoot"/>
      </p:par>
    </p:tnLst>
  </p:timing>
  <p:hf hdr="0"/>
  <p:txStyles>
    <p:titleStyle>
      <a:lvl1pPr algn="l" defTabSz="914400" rtl="0" eaLnBrk="1" latinLnBrk="0" hangingPunct="1">
        <a:lnSpc>
          <a:spcPct val="104000"/>
        </a:lnSpc>
        <a:spcBef>
          <a:spcPct val="0"/>
        </a:spcBef>
        <a:buNone/>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16000" indent="-216000" algn="l" defTabSz="914400" rtl="0" eaLnBrk="1" latinLnBrk="0" hangingPunct="1">
        <a:lnSpc>
          <a:spcPct val="104000"/>
        </a:lnSpc>
        <a:spcBef>
          <a:spcPts val="60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69" userDrawn="1">
          <p15:clr>
            <a:srgbClr val="F26B43"/>
          </p15:clr>
        </p15:guide>
        <p15:guide id="2" pos="7410" userDrawn="1">
          <p15:clr>
            <a:srgbClr val="F26B43"/>
          </p15:clr>
        </p15:guide>
        <p15:guide id="3" orient="horz" pos="388" userDrawn="1">
          <p15:clr>
            <a:srgbClr val="F26B43"/>
          </p15:clr>
        </p15:guide>
        <p15:guide id="4" orient="horz" pos="774" userDrawn="1">
          <p15:clr>
            <a:srgbClr val="F26B43"/>
          </p15:clr>
        </p15:guide>
        <p15:guide id="5" orient="horz" pos="1289" userDrawn="1">
          <p15:clr>
            <a:srgbClr val="F26B43"/>
          </p15:clr>
        </p15:guide>
        <p15:guide id="6" orient="horz" pos="3658"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27124" y="617429"/>
            <a:ext cx="11332879" cy="352456"/>
          </a:xfrm>
          <a:prstGeom prst="rect">
            <a:avLst/>
          </a:prstGeom>
        </p:spPr>
        <p:txBody>
          <a:bodyPr vert="horz" lIns="0" tIns="0" rIns="0" bIns="0" rtlCol="0" anchor="t" anchorCtr="0">
            <a:noAutofit/>
          </a:bodyPr>
          <a:lstStyle/>
          <a:p>
            <a:endParaRPr lang="en-GB" dirty="0"/>
          </a:p>
        </p:txBody>
      </p:sp>
      <p:sp>
        <p:nvSpPr>
          <p:cNvPr id="3" name="Text Placeholder 2"/>
          <p:cNvSpPr>
            <a:spLocks noGrp="1"/>
          </p:cNvSpPr>
          <p:nvPr>
            <p:ph type="body" idx="1"/>
            <p:custDataLst>
              <p:tags r:id="rId16"/>
            </p:custDataLst>
          </p:nvPr>
        </p:nvSpPr>
        <p:spPr>
          <a:xfrm>
            <a:off x="427124" y="2051999"/>
            <a:ext cx="11332879" cy="3761999"/>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_DateCustomA"/>
          <p:cNvSpPr>
            <a:spLocks noGrp="1"/>
          </p:cNvSpPr>
          <p:nvPr>
            <p:ph type="dt" sz="half" idx="2"/>
          </p:nvPr>
        </p:nvSpPr>
        <p:spPr>
          <a:xfrm>
            <a:off x="1" y="7219218"/>
            <a:ext cx="2401755" cy="180000"/>
          </a:xfrm>
          <a:prstGeom prst="rect">
            <a:avLst/>
          </a:prstGeom>
        </p:spPr>
        <p:txBody>
          <a:bodyPr vert="horz" lIns="0" tIns="0" rIns="0" bIns="0" rtlCol="0" anchor="b" anchorCtr="0"/>
          <a:lstStyle>
            <a:lvl1pPr algn="l">
              <a:defRPr sz="1000">
                <a:solidFill>
                  <a:schemeClr val="tx1">
                    <a:lumMod val="50000"/>
                    <a:lumOff val="50000"/>
                  </a:schemeClr>
                </a:solidFill>
              </a:defRPr>
            </a:lvl1pPr>
          </a:lstStyle>
          <a:p>
            <a:pPr>
              <a:buClr>
                <a:srgbClr val="C8102E"/>
              </a:buClr>
            </a:pPr>
            <a:endParaRPr lang="en-GB" dirty="0">
              <a:solidFill>
                <a:prstClr val="black">
                  <a:lumMod val="50000"/>
                  <a:lumOff val="50000"/>
                </a:prstClr>
              </a:solidFill>
            </a:endParaRPr>
          </a:p>
        </p:txBody>
      </p:sp>
      <p:sp>
        <p:nvSpPr>
          <p:cNvPr id="5" name="FLD_PresentationTitle"/>
          <p:cNvSpPr>
            <a:spLocks noGrp="1"/>
          </p:cNvSpPr>
          <p:nvPr>
            <p:ph type="ftr" sz="quarter" idx="3"/>
            <p:custDataLst>
              <p:tags r:id="rId17"/>
            </p:custDataLst>
          </p:nvPr>
        </p:nvSpPr>
        <p:spPr>
          <a:xfrm>
            <a:off x="9171709" y="6387733"/>
            <a:ext cx="2588291" cy="113351"/>
          </a:xfrm>
          <a:prstGeom prst="rect">
            <a:avLst/>
          </a:prstGeom>
        </p:spPr>
        <p:txBody>
          <a:bodyPr vert="horz" lIns="0" tIns="0" rIns="0" bIns="0" rtlCol="0" anchor="b" anchorCtr="0"/>
          <a:lstStyle>
            <a:lvl1pPr marL="0" indent="0" algn="r">
              <a:buNone/>
              <a:defRPr sz="5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buClr>
                <a:srgbClr val="C8102E"/>
              </a:buClr>
            </a:pPr>
            <a:r>
              <a:rPr lang="en-GB">
                <a:solidFill>
                  <a:srgbClr val="003087"/>
                </a:solidFill>
              </a:rPr>
              <a:t>Præsentationstitel</a:t>
            </a:r>
            <a:endParaRPr lang="en-GB" dirty="0">
              <a:solidFill>
                <a:srgbClr val="003087"/>
              </a:solidFill>
            </a:endParaRPr>
          </a:p>
        </p:txBody>
      </p:sp>
      <p:sp>
        <p:nvSpPr>
          <p:cNvPr id="6" name="Slide Number Placeholder 5"/>
          <p:cNvSpPr>
            <a:spLocks noGrp="1"/>
          </p:cNvSpPr>
          <p:nvPr>
            <p:ph type="sldNum" sz="quarter" idx="4"/>
            <p:custDataLst>
              <p:tags r:id="rId18"/>
            </p:custDataLst>
          </p:nvPr>
        </p:nvSpPr>
        <p:spPr>
          <a:xfrm>
            <a:off x="9171709" y="6501084"/>
            <a:ext cx="2588291" cy="113351"/>
          </a:xfrm>
          <a:prstGeom prst="rect">
            <a:avLst/>
          </a:prstGeom>
        </p:spPr>
        <p:txBody>
          <a:bodyPr vert="horz" lIns="0" tIns="0" rIns="0" bIns="0" rtlCol="0" anchor="b" anchorCtr="0"/>
          <a:lstStyle>
            <a:lvl1pPr marL="0" indent="0" algn="r">
              <a:buNone/>
              <a:defRPr sz="5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buClr>
                <a:srgbClr val="C8102E"/>
              </a:buClr>
            </a:pPr>
            <a:fld id="{24C8C45C-947F-4981-8B3F-4F32E973C901}" type="slidenum">
              <a:rPr lang="en-GB" smtClean="0">
                <a:solidFill>
                  <a:srgbClr val="003087"/>
                </a:solidFill>
              </a:rPr>
              <a:pPr>
                <a:buClr>
                  <a:srgbClr val="C8102E"/>
                </a:buClr>
              </a:pPr>
              <a:t>‹nr.›</a:t>
            </a:fld>
            <a:endParaRPr lang="en-GB" dirty="0">
              <a:solidFill>
                <a:srgbClr val="003087"/>
              </a:solidFill>
            </a:endParaRPr>
          </a:p>
        </p:txBody>
      </p:sp>
      <p:sp>
        <p:nvSpPr>
          <p:cNvPr id="16" name="Freeform 5">
            <a:extLst>
              <a:ext uri="{FF2B5EF4-FFF2-40B4-BE49-F238E27FC236}">
                <a16:creationId xmlns:a16="http://schemas.microsoft.com/office/drawing/2014/main" id="{09A0974A-8F5C-4FD4-9E38-7D5A997486A5}"/>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F0E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7" name="Line 6">
            <a:extLst>
              <a:ext uri="{FF2B5EF4-FFF2-40B4-BE49-F238E27FC236}">
                <a16:creationId xmlns:a16="http://schemas.microsoft.com/office/drawing/2014/main" id="{B3C8D39D-F11E-4185-A47B-8AC40BA1A324}"/>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8" name="Freeform 7">
            <a:extLst>
              <a:ext uri="{FF2B5EF4-FFF2-40B4-BE49-F238E27FC236}">
                <a16:creationId xmlns:a16="http://schemas.microsoft.com/office/drawing/2014/main" id="{F0C239E8-9311-4B2C-A349-76443C49A633}"/>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0030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sp>
        <p:nvSpPr>
          <p:cNvPr id="19" name="Line 8">
            <a:extLst>
              <a:ext uri="{FF2B5EF4-FFF2-40B4-BE49-F238E27FC236}">
                <a16:creationId xmlns:a16="http://schemas.microsoft.com/office/drawing/2014/main" id="{CC4BACEA-3C6F-4AEA-ACDA-9297B63E3C7D}"/>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C8102E"/>
              </a:buClr>
            </a:pPr>
            <a:endParaRPr lang="en-US">
              <a:solidFill>
                <a:srgbClr val="003087"/>
              </a:solidFill>
            </a:endParaRPr>
          </a:p>
        </p:txBody>
      </p:sp>
      <p:pic>
        <p:nvPicPr>
          <p:cNvPr id="3074" name="Picture 2" descr="C:\Users\ibl\Desktop\PP skabelon\LOGOER\Det Nationale Forskingscenter for Arbejdsmiljo.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65139" y="5939179"/>
            <a:ext cx="1716063" cy="76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25659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Lst>
  <p:hf hdr="0"/>
  <p:txStyles>
    <p:titleStyle>
      <a:lvl1pPr algn="l" defTabSz="914400" rtl="0" eaLnBrk="1" latinLnBrk="0" hangingPunct="1">
        <a:lnSpc>
          <a:spcPct val="104000"/>
        </a:lnSpc>
        <a:spcBef>
          <a:spcPct val="0"/>
        </a:spcBef>
        <a:buNone/>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16000" indent="-216000" algn="l" defTabSz="914400" rtl="0" eaLnBrk="1" latinLnBrk="0" hangingPunct="1">
        <a:lnSpc>
          <a:spcPct val="104000"/>
        </a:lnSpc>
        <a:spcBef>
          <a:spcPts val="60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69" userDrawn="1">
          <p15:clr>
            <a:srgbClr val="F26B43"/>
          </p15:clr>
        </p15:guide>
        <p15:guide id="2" pos="7410" userDrawn="1">
          <p15:clr>
            <a:srgbClr val="F26B43"/>
          </p15:clr>
        </p15:guide>
        <p15:guide id="3" orient="horz" pos="388" userDrawn="1">
          <p15:clr>
            <a:srgbClr val="F26B43"/>
          </p15:clr>
        </p15:guide>
        <p15:guide id="4" orient="horz" pos="774" userDrawn="1">
          <p15:clr>
            <a:srgbClr val="F26B43"/>
          </p15:clr>
        </p15:guide>
        <p15:guide id="5" orient="horz" pos="1289" userDrawn="1">
          <p15:clr>
            <a:srgbClr val="F26B43"/>
          </p15:clr>
        </p15:guide>
        <p15:guide id="6" orient="horz" pos="365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5ED341-F55B-48AA-AD90-E897D4C782C9}"/>
              </a:ext>
            </a:extLst>
          </p:cNvPr>
          <p:cNvSpPr>
            <a:spLocks noGrp="1"/>
          </p:cNvSpPr>
          <p:nvPr>
            <p:ph type="ctrTitle"/>
          </p:nvPr>
        </p:nvSpPr>
        <p:spPr/>
        <p:txBody>
          <a:bodyPr/>
          <a:lstStyle/>
          <a:p>
            <a:r>
              <a:rPr lang="da-DK" dirty="0"/>
              <a:t>S</a:t>
            </a:r>
            <a:r>
              <a:rPr lang="da-DK" dirty="0" smtClean="0"/>
              <a:t>eksuel chikane - </a:t>
            </a:r>
            <a:r>
              <a:rPr lang="da-DK" dirty="0"/>
              <a:t>Forekomst og psykiske konsekvenser </a:t>
            </a:r>
            <a:br>
              <a:rPr lang="da-DK" dirty="0"/>
            </a:br>
            <a:r>
              <a:rPr lang="da-DK" b="0" dirty="0"/>
              <a:t> </a:t>
            </a:r>
            <a:endParaRPr lang="da-DK" dirty="0"/>
          </a:p>
        </p:txBody>
      </p:sp>
      <p:sp>
        <p:nvSpPr>
          <p:cNvPr id="9" name="Subtitle 8">
            <a:extLst>
              <a:ext uri="{FF2B5EF4-FFF2-40B4-BE49-F238E27FC236}">
                <a16:creationId xmlns:a16="http://schemas.microsoft.com/office/drawing/2014/main" id="{3822E907-E6EF-4F60-863C-AD4ED1D4C7C7}"/>
              </a:ext>
            </a:extLst>
          </p:cNvPr>
          <p:cNvSpPr>
            <a:spLocks noGrp="1"/>
          </p:cNvSpPr>
          <p:nvPr>
            <p:ph type="subTitle" idx="1"/>
          </p:nvPr>
        </p:nvSpPr>
        <p:spPr/>
        <p:txBody>
          <a:bodyPr/>
          <a:lstStyle/>
          <a:p>
            <a:endParaRPr lang="da-DK" dirty="0" smtClean="0"/>
          </a:p>
        </p:txBody>
      </p:sp>
      <p:sp>
        <p:nvSpPr>
          <p:cNvPr id="5" name="Footer Placeholder 4">
            <a:extLst>
              <a:ext uri="{FF2B5EF4-FFF2-40B4-BE49-F238E27FC236}">
                <a16:creationId xmlns:a16="http://schemas.microsoft.com/office/drawing/2014/main" id="{FB9D22E2-5784-4E40-9CF3-EDC040EA07D3}"/>
              </a:ext>
            </a:extLst>
          </p:cNvPr>
          <p:cNvSpPr>
            <a:spLocks noGrp="1"/>
          </p:cNvSpPr>
          <p:nvPr>
            <p:ph type="ftr" sz="quarter" idx="11"/>
          </p:nvPr>
        </p:nvSpPr>
        <p:spPr/>
        <p:txBody>
          <a:bodyPr/>
          <a:lstStyle/>
          <a:p>
            <a:pPr>
              <a:buClr>
                <a:srgbClr val="C8102E"/>
              </a:buClr>
            </a:pPr>
            <a:r>
              <a:rPr lang="da-DK" smtClean="0">
                <a:solidFill>
                  <a:prstClr val="white"/>
                </a:solidFill>
              </a:rPr>
              <a:t>Seksuel chikane - Forekomst, konsekvenser og forebyggelse</a:t>
            </a:r>
            <a:endParaRPr lang="da-DK" dirty="0">
              <a:solidFill>
                <a:prstClr val="white"/>
              </a:solidFill>
            </a:endParaRPr>
          </a:p>
        </p:txBody>
      </p:sp>
      <p:sp>
        <p:nvSpPr>
          <p:cNvPr id="11" name="Text Placeholder 10">
            <a:extLst>
              <a:ext uri="{FF2B5EF4-FFF2-40B4-BE49-F238E27FC236}">
                <a16:creationId xmlns:a16="http://schemas.microsoft.com/office/drawing/2014/main" id="{DB5ADF83-5FCA-4EBA-B99F-9EA031B63D5B}"/>
              </a:ext>
            </a:extLst>
          </p:cNvPr>
          <p:cNvSpPr>
            <a:spLocks noGrp="1"/>
          </p:cNvSpPr>
          <p:nvPr>
            <p:ph type="body" sz="quarter" idx="14"/>
          </p:nvPr>
        </p:nvSpPr>
        <p:spPr/>
        <p:txBody>
          <a:bodyPr/>
          <a:lstStyle/>
          <a:p>
            <a:r>
              <a:rPr lang="da-DK" dirty="0" smtClean="0"/>
              <a:t>Ida E. H. Madsen, </a:t>
            </a:r>
            <a:r>
              <a:rPr lang="da-DK" dirty="0" err="1" smtClean="0"/>
              <a:t>PhD</a:t>
            </a:r>
            <a:r>
              <a:rPr lang="da-DK" dirty="0"/>
              <a:t>, Seniorforsker</a:t>
            </a:r>
          </a:p>
          <a:p>
            <a:endParaRPr lang="da-DK" dirty="0"/>
          </a:p>
        </p:txBody>
      </p:sp>
      <p:sp>
        <p:nvSpPr>
          <p:cNvPr id="7" name="Text Placeholder 9">
            <a:extLst>
              <a:ext uri="{FF2B5EF4-FFF2-40B4-BE49-F238E27FC236}">
                <a16:creationId xmlns:a16="http://schemas.microsoft.com/office/drawing/2014/main" id="{20B01888-6F25-4C8C-9B3A-BE5ABFA02C53}"/>
              </a:ext>
            </a:extLst>
          </p:cNvPr>
          <p:cNvSpPr txBox="1">
            <a:spLocks/>
          </p:cNvSpPr>
          <p:nvPr/>
        </p:nvSpPr>
        <p:spPr>
          <a:xfrm>
            <a:off x="9198000" y="677333"/>
            <a:ext cx="2559600" cy="237068"/>
          </a:xfrm>
          <a:prstGeom prst="rect">
            <a:avLst/>
          </a:prstGeom>
        </p:spPr>
        <p:txBody>
          <a:bodyPr vert="horz" lIns="0" tIns="0" rIns="0" bIns="0" rtlCol="0" anchor="ctr" anchorCtr="0">
            <a:noAutofit/>
          </a:bodyPr>
          <a:lstStyle>
            <a:lvl1pPr marL="0" indent="0" algn="r" defTabSz="914400" rtl="0" eaLnBrk="1" latinLnBrk="0" hangingPunct="1">
              <a:lnSpc>
                <a:spcPct val="104000"/>
              </a:lnSpc>
              <a:spcBef>
                <a:spcPts val="600"/>
              </a:spcBef>
              <a:spcAft>
                <a:spcPts val="300"/>
              </a:spcAft>
              <a:buClr>
                <a:schemeClr val="accent3"/>
              </a:buClr>
              <a:buFont typeface="Verdana" panose="020B0604030504040204" pitchFamily="34" charset="0"/>
              <a:buNone/>
              <a:defRPr sz="95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216000" indent="0" algn="l" defTabSz="914400" rtl="0" eaLnBrk="1" latinLnBrk="0" hangingPunct="1">
              <a:lnSpc>
                <a:spcPct val="104000"/>
              </a:lnSpc>
              <a:spcBef>
                <a:spcPts val="0"/>
              </a:spcBef>
              <a:spcAft>
                <a:spcPts val="300"/>
              </a:spcAft>
              <a:buClr>
                <a:schemeClr val="accent3"/>
              </a:buClr>
              <a:buFont typeface="Verdana" panose="020B0604030504040204" pitchFamily="34" charset="0"/>
              <a:buNone/>
              <a:defRPr sz="95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None/>
              <a:defRPr sz="95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None/>
              <a:defRPr sz="95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None/>
              <a:defRPr sz="95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a:lstStyle>
          <a:p>
            <a:r>
              <a:rPr lang="da-DK" dirty="0" smtClean="0"/>
              <a:t>Oplæg v NOCA </a:t>
            </a:r>
            <a:r>
              <a:rPr lang="da-DK" dirty="0" err="1" smtClean="0"/>
              <a:t>webinar</a:t>
            </a:r>
            <a:r>
              <a:rPr lang="da-DK" smtClean="0"/>
              <a:t>, 26/1-2022 </a:t>
            </a:r>
            <a:endParaRPr lang="da-DK" dirty="0"/>
          </a:p>
        </p:txBody>
      </p:sp>
    </p:spTree>
    <p:extLst>
      <p:ext uri="{BB962C8B-B14F-4D97-AF65-F5344CB8AC3E}">
        <p14:creationId xmlns:p14="http://schemas.microsoft.com/office/powerpoint/2010/main" val="2242342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endParaRPr lang="da-DK" dirty="0"/>
          </a:p>
        </p:txBody>
      </p:sp>
      <p:sp>
        <p:nvSpPr>
          <p:cNvPr id="5" name="Pladsholder til slidenummer 4"/>
          <p:cNvSpPr>
            <a:spLocks noGrp="1"/>
          </p:cNvSpPr>
          <p:nvPr>
            <p:ph type="sldNum" sz="quarter" idx="12"/>
          </p:nvPr>
        </p:nvSpPr>
        <p:spPr/>
        <p:txBody>
          <a:bodyPr/>
          <a:lstStyle/>
          <a:p>
            <a:r>
              <a:rPr lang="da-DK" b="1" dirty="0"/>
              <a:t>Seksuel chikane – Forekomst og psykiske konsekvenser</a:t>
            </a:r>
          </a:p>
        </p:txBody>
      </p:sp>
      <p:sp>
        <p:nvSpPr>
          <p:cNvPr id="6" name="Titel 5"/>
          <p:cNvSpPr>
            <a:spLocks noGrp="1"/>
          </p:cNvSpPr>
          <p:nvPr>
            <p:ph type="title"/>
          </p:nvPr>
        </p:nvSpPr>
        <p:spPr/>
        <p:txBody>
          <a:bodyPr/>
          <a:lstStyle/>
          <a:p>
            <a:r>
              <a:rPr lang="da-DK" sz="2000" dirty="0" smtClean="0"/>
              <a:t>Spørgeskema om uønsket seksuel opmærksomhed og chikane (SUSO)</a:t>
            </a:r>
            <a:endParaRPr lang="da-DK" sz="2000" dirty="0"/>
          </a:p>
        </p:txBody>
      </p:sp>
      <p:graphicFrame>
        <p:nvGraphicFramePr>
          <p:cNvPr id="8" name="Pladsholder til indhold 3"/>
          <p:cNvGraphicFramePr>
            <a:graphicFrameLocks/>
          </p:cNvGraphicFramePr>
          <p:nvPr>
            <p:extLst>
              <p:ext uri="{D42A27DB-BD31-4B8C-83A1-F6EECF244321}">
                <p14:modId xmlns:p14="http://schemas.microsoft.com/office/powerpoint/2010/main" val="1990796596"/>
              </p:ext>
            </p:extLst>
          </p:nvPr>
        </p:nvGraphicFramePr>
        <p:xfrm>
          <a:off x="427124" y="1109684"/>
          <a:ext cx="10571080" cy="4785131"/>
        </p:xfrm>
        <a:graphic>
          <a:graphicData uri="http://schemas.openxmlformats.org/drawingml/2006/table">
            <a:tbl>
              <a:tblPr firstRow="1" bandRow="1">
                <a:tableStyleId>{BDBED569-4797-4DF1-A0F4-6AAB3CD982D8}</a:tableStyleId>
              </a:tblPr>
              <a:tblGrid>
                <a:gridCol w="5285540">
                  <a:extLst>
                    <a:ext uri="{9D8B030D-6E8A-4147-A177-3AD203B41FA5}">
                      <a16:colId xmlns:a16="http://schemas.microsoft.com/office/drawing/2014/main" val="3461629435"/>
                    </a:ext>
                  </a:extLst>
                </a:gridCol>
                <a:gridCol w="5285540">
                  <a:extLst>
                    <a:ext uri="{9D8B030D-6E8A-4147-A177-3AD203B41FA5}">
                      <a16:colId xmlns:a16="http://schemas.microsoft.com/office/drawing/2014/main" val="2821482093"/>
                    </a:ext>
                  </a:extLst>
                </a:gridCol>
              </a:tblGrid>
              <a:tr h="385002">
                <a:tc>
                  <a:txBody>
                    <a:bodyPr/>
                    <a:lstStyle/>
                    <a:p>
                      <a:pPr>
                        <a:lnSpc>
                          <a:spcPct val="107000"/>
                        </a:lnSpc>
                        <a:spcAft>
                          <a:spcPts val="0"/>
                        </a:spcAft>
                      </a:pPr>
                      <a:r>
                        <a:rPr lang="da-DK" sz="1200" b="0" dirty="0" smtClean="0">
                          <a:effectLst/>
                        </a:rPr>
                        <a:t>Uønskede seksuelle </a:t>
                      </a:r>
                      <a:r>
                        <a:rPr lang="da-DK" sz="1200" b="0" dirty="0">
                          <a:effectLst/>
                        </a:rPr>
                        <a:t>kommentarer om krop, tøj eller livsstil</a:t>
                      </a:r>
                      <a:endParaRPr lang="da-DK"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da-DK" sz="1200" b="0" dirty="0">
                          <a:effectLst/>
                        </a:rPr>
                        <a:t>At nogen har spredt </a:t>
                      </a:r>
                      <a:r>
                        <a:rPr lang="da-DK" sz="1200" b="0" dirty="0" smtClean="0">
                          <a:effectLst/>
                        </a:rPr>
                        <a:t>seksuelle </a:t>
                      </a:r>
                      <a:r>
                        <a:rPr lang="da-DK" sz="1200" b="0" dirty="0">
                          <a:effectLst/>
                        </a:rPr>
                        <a:t>rygter om dig</a:t>
                      </a:r>
                      <a:endParaRPr lang="da-DK"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68672428"/>
                  </a:ext>
                </a:extLst>
              </a:tr>
              <a:tr h="440804">
                <a:tc>
                  <a:txBody>
                    <a:bodyPr/>
                    <a:lstStyle/>
                    <a:p>
                      <a:pPr>
                        <a:lnSpc>
                          <a:spcPct val="107000"/>
                        </a:lnSpc>
                        <a:spcAft>
                          <a:spcPts val="0"/>
                        </a:spcAft>
                      </a:pPr>
                      <a:r>
                        <a:rPr lang="da-DK" sz="1200" dirty="0">
                          <a:effectLst/>
                        </a:rPr>
                        <a:t>Uønskede seksuelle kommentarer i en større gruppe/forsamling</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da-DK" sz="1200" dirty="0">
                          <a:effectLst/>
                        </a:rPr>
                        <a:t>At nogen har fortalt </a:t>
                      </a:r>
                      <a:r>
                        <a:rPr lang="da-DK" sz="1200" dirty="0" smtClean="0">
                          <a:effectLst/>
                        </a:rPr>
                        <a:t>historier </a:t>
                      </a:r>
                      <a:r>
                        <a:rPr lang="da-DK" sz="1200" dirty="0">
                          <a:effectLst/>
                        </a:rPr>
                        <a:t>med seksuelt indhold, som var uønskede eller ubehagelige for dig</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52485328"/>
                  </a:ext>
                </a:extLst>
              </a:tr>
              <a:tr h="440804">
                <a:tc>
                  <a:txBody>
                    <a:bodyPr/>
                    <a:lstStyle/>
                    <a:p>
                      <a:pPr>
                        <a:lnSpc>
                          <a:spcPct val="107000"/>
                        </a:lnSpc>
                        <a:spcAft>
                          <a:spcPts val="0"/>
                        </a:spcAft>
                      </a:pPr>
                      <a:r>
                        <a:rPr lang="da-DK" sz="1200" dirty="0">
                          <a:effectLst/>
                        </a:rPr>
                        <a:t>Uønskede </a:t>
                      </a:r>
                      <a:r>
                        <a:rPr lang="da-DK" sz="1200" dirty="0" smtClean="0">
                          <a:effectLst/>
                        </a:rPr>
                        <a:t>beskeder</a:t>
                      </a:r>
                      <a:r>
                        <a:rPr lang="da-DK" sz="1200" baseline="0" dirty="0" smtClean="0">
                          <a:effectLst/>
                        </a:rPr>
                        <a:t> med seksuelt indhold (fx breve, </a:t>
                      </a:r>
                      <a:r>
                        <a:rPr lang="da-DK" sz="1200" baseline="0" dirty="0" err="1" smtClean="0">
                          <a:effectLst/>
                        </a:rPr>
                        <a:t>SMSer</a:t>
                      </a:r>
                      <a:r>
                        <a:rPr lang="da-DK" sz="1200" baseline="0" dirty="0" smtClean="0">
                          <a:effectLst/>
                        </a:rPr>
                        <a:t>, </a:t>
                      </a:r>
                      <a:r>
                        <a:rPr lang="da-DK" sz="1200" dirty="0" smtClean="0">
                          <a:effectLst/>
                        </a:rPr>
                        <a:t>e-mails </a:t>
                      </a:r>
                      <a:r>
                        <a:rPr lang="da-DK" sz="1200" dirty="0">
                          <a:effectLst/>
                        </a:rPr>
                        <a:t>eller beskeder på sociale </a:t>
                      </a:r>
                      <a:r>
                        <a:rPr lang="da-DK" sz="1200" dirty="0" smtClean="0">
                          <a:effectLst/>
                        </a:rPr>
                        <a:t>medier)</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da-DK" sz="1200" dirty="0">
                          <a:effectLst/>
                        </a:rPr>
                        <a:t>At nogen har talt nedsættende om kvinder/mænd på en måde, som var uønsket eller ubehageligt for dig</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51580424"/>
                  </a:ext>
                </a:extLst>
              </a:tr>
              <a:tr h="440804">
                <a:tc>
                  <a:txBody>
                    <a:bodyPr/>
                    <a:lstStyle/>
                    <a:p>
                      <a:pPr>
                        <a:lnSpc>
                          <a:spcPct val="107000"/>
                        </a:lnSpc>
                        <a:spcAft>
                          <a:spcPts val="0"/>
                        </a:spcAft>
                      </a:pPr>
                      <a:r>
                        <a:rPr lang="da-DK" sz="1200" dirty="0">
                          <a:effectLst/>
                        </a:rPr>
                        <a:t>Stirrende eller flirtende blikke med seksuelle undertoner, som var uønskede eller ubehagelige for dig</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da-DK" sz="1200" dirty="0">
                          <a:effectLst/>
                        </a:rPr>
                        <a:t>Seksuelt betonede aktiviteter (fx strippere) ved festlige arrangementer, som var uønskede eller ubehagelige for dig</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26806556"/>
                  </a:ext>
                </a:extLst>
              </a:tr>
              <a:tr h="440804">
                <a:tc>
                  <a:txBody>
                    <a:bodyPr/>
                    <a:lstStyle/>
                    <a:p>
                      <a:pPr>
                        <a:lnSpc>
                          <a:spcPct val="107000"/>
                        </a:lnSpc>
                        <a:spcAft>
                          <a:spcPts val="0"/>
                        </a:spcAft>
                      </a:pPr>
                      <a:r>
                        <a:rPr lang="da-DK" sz="1200" dirty="0">
                          <a:effectLst/>
                        </a:rPr>
                        <a:t>Uønsket fysisk kontakt med seksuelle </a:t>
                      </a:r>
                      <a:r>
                        <a:rPr lang="da-DK" sz="1200" dirty="0" smtClean="0">
                          <a:effectLst/>
                        </a:rPr>
                        <a:t>undertoner</a:t>
                      </a:r>
                      <a:r>
                        <a:rPr lang="da-DK" sz="1200" baseline="0" dirty="0" smtClean="0">
                          <a:effectLst/>
                        </a:rPr>
                        <a:t> (</a:t>
                      </a:r>
                      <a:r>
                        <a:rPr lang="da-DK" sz="1200" dirty="0" smtClean="0">
                          <a:effectLst/>
                        </a:rPr>
                        <a:t>fx </a:t>
                      </a:r>
                      <a:r>
                        <a:rPr lang="da-DK" sz="1200" dirty="0">
                          <a:effectLst/>
                        </a:rPr>
                        <a:t>klap, kys eller </a:t>
                      </a:r>
                      <a:r>
                        <a:rPr lang="da-DK" sz="1200" dirty="0" smtClean="0">
                          <a:effectLst/>
                        </a:rPr>
                        <a:t>omfavnelse)</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da-DK" sz="1200" dirty="0">
                          <a:effectLst/>
                        </a:rPr>
                        <a:t>At nogen har nedgjort dig på grund af køn eller seksualitet</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72465933"/>
                  </a:ext>
                </a:extLst>
              </a:tr>
              <a:tr h="440804">
                <a:tc>
                  <a:txBody>
                    <a:bodyPr/>
                    <a:lstStyle/>
                    <a:p>
                      <a:pPr>
                        <a:lnSpc>
                          <a:spcPct val="107000"/>
                        </a:lnSpc>
                        <a:spcAft>
                          <a:spcPts val="0"/>
                        </a:spcAft>
                      </a:pPr>
                      <a:r>
                        <a:rPr lang="da-DK" sz="1200" dirty="0">
                          <a:effectLst/>
                        </a:rPr>
                        <a:t>Uønskede bevægelser med seksuelle undertoner rettet mod dig</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da-DK" sz="1200" dirty="0">
                          <a:effectLst/>
                        </a:rPr>
                        <a:t>At nogen har udelukket dig fra socialt samvær eller sociale netværk på grund af dit køn eller seksualitet</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15556645"/>
                  </a:ext>
                </a:extLst>
              </a:tr>
              <a:tr h="440804">
                <a:tc>
                  <a:txBody>
                    <a:bodyPr/>
                    <a:lstStyle/>
                    <a:p>
                      <a:pPr>
                        <a:lnSpc>
                          <a:spcPct val="107000"/>
                        </a:lnSpc>
                        <a:spcAft>
                          <a:spcPts val="0"/>
                        </a:spcAft>
                      </a:pPr>
                      <a:r>
                        <a:rPr lang="da-DK" sz="1200" dirty="0">
                          <a:effectLst/>
                        </a:rPr>
                        <a:t>Uønskede anmodninger om dates, selvom du allerede </a:t>
                      </a:r>
                      <a:r>
                        <a:rPr lang="da-DK" sz="1200" dirty="0" smtClean="0">
                          <a:effectLst/>
                        </a:rPr>
                        <a:t>har </a:t>
                      </a:r>
                      <a:r>
                        <a:rPr lang="da-DK" sz="1200" dirty="0">
                          <a:effectLst/>
                        </a:rPr>
                        <a:t>sagt nej</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da-DK" sz="1200" dirty="0">
                          <a:effectLst/>
                        </a:rPr>
                        <a:t>At nogen har bedt om seksuelle tjenester til gengæld for at du fik en belønning (fx lønforhøjelse eller forfremmelse)</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19544181"/>
                  </a:ext>
                </a:extLst>
              </a:tr>
              <a:tr h="440804">
                <a:tc>
                  <a:txBody>
                    <a:bodyPr/>
                    <a:lstStyle/>
                    <a:p>
                      <a:pPr>
                        <a:lnSpc>
                          <a:spcPct val="107000"/>
                        </a:lnSpc>
                        <a:spcAft>
                          <a:spcPts val="0"/>
                        </a:spcAft>
                      </a:pPr>
                      <a:r>
                        <a:rPr lang="da-DK" sz="1200" dirty="0">
                          <a:effectLst/>
                        </a:rPr>
                        <a:t>At nogen har vist dig uønsket pornografiske billeder </a:t>
                      </a:r>
                      <a:r>
                        <a:rPr lang="da-DK" sz="1200" dirty="0" smtClean="0"/>
                        <a:t>andre materialer med seksuelt indhold, som var uønskede eller ubehagelige for dig</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da-DK" sz="1200" dirty="0">
                          <a:effectLst/>
                        </a:rPr>
                        <a:t>At nogen har truet med straf eller sanktioner (fx fyring), hvis du afviste krav om seksuelle tjenester</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71666447"/>
                  </a:ext>
                </a:extLst>
              </a:tr>
              <a:tr h="440804">
                <a:tc>
                  <a:txBody>
                    <a:bodyPr/>
                    <a:lstStyle/>
                    <a:p>
                      <a:pPr>
                        <a:lnSpc>
                          <a:spcPct val="107000"/>
                        </a:lnSpc>
                        <a:spcAft>
                          <a:spcPts val="0"/>
                        </a:spcAft>
                      </a:pPr>
                      <a:r>
                        <a:rPr lang="da-DK" sz="1200" dirty="0">
                          <a:effectLst/>
                        </a:rPr>
                        <a:t>At nogen har fløjtet, råbt eller piftet efter dig på en måde som var uønsket eller ubehageligt for dig</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da-DK" sz="1200" dirty="0">
                          <a:effectLst/>
                        </a:rPr>
                        <a:t>At nogen har taget på dig mod din vilje (fx gramset på dig og/eller holdt dig fast)</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15677858"/>
                  </a:ext>
                </a:extLst>
              </a:tr>
              <a:tr h="440804">
                <a:tc>
                  <a:txBody>
                    <a:bodyPr/>
                    <a:lstStyle/>
                    <a:p>
                      <a:pPr>
                        <a:lnSpc>
                          <a:spcPct val="107000"/>
                        </a:lnSpc>
                        <a:spcAft>
                          <a:spcPts val="0"/>
                        </a:spcAft>
                      </a:pPr>
                      <a:r>
                        <a:rPr lang="da-DK" sz="1200" dirty="0">
                          <a:effectLst/>
                        </a:rPr>
                        <a:t>At nogen har blottet sig for dig (fx taget sit tøj af) på en måde som var uønsket eller ubehageligt for dig</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da-DK" sz="1200" dirty="0">
                          <a:effectLst/>
                        </a:rPr>
                        <a:t>Forsøg på voldtægt eller faktisk voldtægt</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52659229"/>
                  </a:ext>
                </a:extLst>
              </a:tr>
              <a:tr h="286576">
                <a:tc>
                  <a:txBody>
                    <a:bodyPr/>
                    <a:lstStyle/>
                    <a:p>
                      <a:pPr>
                        <a:lnSpc>
                          <a:spcPct val="107000"/>
                        </a:lnSpc>
                        <a:spcAft>
                          <a:spcPts val="0"/>
                        </a:spcAft>
                      </a:pPr>
                      <a:r>
                        <a:rPr lang="da-DK" sz="1200" dirty="0">
                          <a:effectLst/>
                        </a:rPr>
                        <a:t>At nogen har inddraget dig i samtaler om sex mod din vilje</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da-DK" sz="1200" dirty="0"/>
                    </a:p>
                  </a:txBody>
                  <a:tcPr/>
                </a:tc>
                <a:extLst>
                  <a:ext uri="{0D108BD9-81ED-4DB2-BD59-A6C34878D82A}">
                    <a16:rowId xmlns:a16="http://schemas.microsoft.com/office/drawing/2014/main" val="535526434"/>
                  </a:ext>
                </a:extLst>
              </a:tr>
            </a:tbl>
          </a:graphicData>
        </a:graphic>
      </p:graphicFrame>
    </p:spTree>
    <p:extLst>
      <p:ext uri="{BB962C8B-B14F-4D97-AF65-F5344CB8AC3E}">
        <p14:creationId xmlns:p14="http://schemas.microsoft.com/office/powerpoint/2010/main" val="449661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solidFill>
                  <a:schemeClr val="tx2"/>
                </a:solidFill>
              </a:rPr>
              <a:t>Konsekvenser </a:t>
            </a:r>
            <a:r>
              <a:rPr lang="da-DK" dirty="0">
                <a:solidFill>
                  <a:schemeClr val="tx2"/>
                </a:solidFill>
              </a:rPr>
              <a:t>af seksuel chikane</a:t>
            </a:r>
          </a:p>
        </p:txBody>
      </p:sp>
      <p:pic>
        <p:nvPicPr>
          <p:cNvPr id="3" name="Pladsholder til indhold 2"/>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571172" y="1631950"/>
            <a:ext cx="5176663" cy="3817938"/>
          </a:xfrm>
        </p:spPr>
      </p:pic>
      <p:sp>
        <p:nvSpPr>
          <p:cNvPr id="4" name="Rektangel 3"/>
          <p:cNvSpPr/>
          <p:nvPr/>
        </p:nvSpPr>
        <p:spPr>
          <a:xfrm>
            <a:off x="9913922" y="6563774"/>
            <a:ext cx="2564949" cy="165623"/>
          </a:xfrm>
          <a:prstGeom prst="rect">
            <a:avLst/>
          </a:prstGeom>
        </p:spPr>
        <p:txBody>
          <a:bodyPr wrap="square">
            <a:spAutoFit/>
          </a:bodyPr>
          <a:lstStyle/>
          <a:p>
            <a:pPr marL="0" indent="0">
              <a:buNone/>
            </a:pPr>
            <a:r>
              <a:rPr lang="da-DK" sz="500" b="1" dirty="0"/>
              <a:t>Seksuel chikane – Forekomst og psykiske konsekvenser</a:t>
            </a:r>
          </a:p>
        </p:txBody>
      </p:sp>
    </p:spTree>
    <p:extLst>
      <p:ext uri="{BB962C8B-B14F-4D97-AF65-F5344CB8AC3E}">
        <p14:creationId xmlns:p14="http://schemas.microsoft.com/office/powerpoint/2010/main" val="1762144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sz="3200" dirty="0"/>
              <a:t>Mulige psykiske konsekvenser af seksuel chikane</a:t>
            </a:r>
          </a:p>
        </p:txBody>
      </p:sp>
      <p:sp>
        <p:nvSpPr>
          <p:cNvPr id="4" name="Pladsholder til indhold 3"/>
          <p:cNvSpPr>
            <a:spLocks noGrp="1"/>
          </p:cNvSpPr>
          <p:nvPr>
            <p:ph sz="quarter" idx="13"/>
          </p:nvPr>
        </p:nvSpPr>
        <p:spPr/>
        <p:txBody>
          <a:bodyPr>
            <a:normAutofit/>
          </a:bodyPr>
          <a:lstStyle/>
          <a:p>
            <a:pPr marL="0" indent="0">
              <a:buNone/>
            </a:pPr>
            <a:r>
              <a:rPr lang="da-DK" sz="2400" dirty="0" smtClean="0"/>
              <a:t>Medarbejdere udsat for seksuel chikane har i gennemsnit lavere job tilfredshed, dårligere psykisk velbefindende, flere symptomer på depression og PTSD</a:t>
            </a:r>
          </a:p>
          <a:p>
            <a:pPr marL="0" indent="0">
              <a:buNone/>
            </a:pPr>
            <a:endParaRPr lang="da-DK" sz="2400" dirty="0" smtClean="0"/>
          </a:p>
          <a:p>
            <a:pPr marL="808038" indent="712788">
              <a:buFont typeface="+mj-lt"/>
              <a:buAutoNum type="arabicPeriod"/>
            </a:pPr>
            <a:r>
              <a:rPr lang="da-DK" sz="2000" dirty="0" smtClean="0"/>
              <a:t>Seksuel </a:t>
            </a:r>
            <a:r>
              <a:rPr lang="da-DK" sz="2000" dirty="0"/>
              <a:t>chikane og depressive </a:t>
            </a:r>
            <a:r>
              <a:rPr lang="da-DK" sz="2000" dirty="0" smtClean="0"/>
              <a:t>symptomer</a:t>
            </a:r>
          </a:p>
          <a:p>
            <a:pPr marL="808038" indent="712788">
              <a:buFont typeface="+mj-lt"/>
              <a:buAutoNum type="arabicPeriod"/>
            </a:pPr>
            <a:r>
              <a:rPr lang="da-DK" sz="2000" dirty="0" smtClean="0"/>
              <a:t>Seksuel chikane og selvmord</a:t>
            </a:r>
          </a:p>
          <a:p>
            <a:pPr marL="457200" indent="-457200">
              <a:buFont typeface="+mj-lt"/>
              <a:buAutoNum type="arabicPeriod"/>
            </a:pPr>
            <a:endParaRPr lang="da-DK" sz="2400" dirty="0" smtClean="0"/>
          </a:p>
          <a:p>
            <a:pPr marL="457200" indent="-457200">
              <a:buFont typeface="+mj-lt"/>
              <a:buAutoNum type="arabicPeriod"/>
            </a:pPr>
            <a:endParaRPr lang="da-DK" sz="2400" dirty="0" smtClean="0"/>
          </a:p>
          <a:p>
            <a:pPr marL="457200" indent="-457200">
              <a:buFont typeface="+mj-lt"/>
              <a:buAutoNum type="arabicPeriod"/>
            </a:pPr>
            <a:endParaRPr lang="da-DK" sz="2400" dirty="0" smtClean="0"/>
          </a:p>
        </p:txBody>
      </p:sp>
      <p:sp>
        <p:nvSpPr>
          <p:cNvPr id="9" name="Pladsholder til sidefod 4"/>
          <p:cNvSpPr>
            <a:spLocks noGrp="1"/>
          </p:cNvSpPr>
          <p:nvPr>
            <p:ph type="ftr" sz="quarter" idx="4294967295"/>
          </p:nvPr>
        </p:nvSpPr>
        <p:spPr>
          <a:xfrm>
            <a:off x="9171709" y="6345140"/>
            <a:ext cx="2588291" cy="326003"/>
          </a:xfrm>
          <a:prstGeom prst="rect">
            <a:avLst/>
          </a:prstGeom>
        </p:spPr>
        <p:txBody>
          <a:bodyPr/>
          <a:lstStyle/>
          <a:p>
            <a:r>
              <a:rPr lang="da-DK" dirty="0"/>
              <a:t>Seksuel chikane – Forekomst og psykiske konsekvenser</a:t>
            </a:r>
          </a:p>
        </p:txBody>
      </p:sp>
    </p:spTree>
    <p:extLst>
      <p:ext uri="{BB962C8B-B14F-4D97-AF65-F5344CB8AC3E}">
        <p14:creationId xmlns:p14="http://schemas.microsoft.com/office/powerpoint/2010/main" val="36976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solidFill>
                  <a:schemeClr val="tx2"/>
                </a:solidFill>
              </a:rPr>
              <a:t>Seksuel chikane og depressive </a:t>
            </a:r>
            <a:r>
              <a:rPr lang="da-DK" dirty="0" smtClean="0">
                <a:solidFill>
                  <a:schemeClr val="tx2"/>
                </a:solidFill>
              </a:rPr>
              <a:t>symptomer</a:t>
            </a:r>
            <a:endParaRPr lang="da-DK" dirty="0">
              <a:solidFill>
                <a:schemeClr val="tx2"/>
              </a:solidFill>
            </a:endParaRPr>
          </a:p>
        </p:txBody>
      </p:sp>
      <p:sp>
        <p:nvSpPr>
          <p:cNvPr id="6" name="Pladsholder til sidefod 5"/>
          <p:cNvSpPr>
            <a:spLocks noGrp="1"/>
          </p:cNvSpPr>
          <p:nvPr>
            <p:ph type="ftr" sz="quarter" idx="15"/>
          </p:nvPr>
        </p:nvSpPr>
        <p:spPr/>
        <p:txBody>
          <a:bodyPr/>
          <a:lstStyle/>
          <a:p>
            <a:r>
              <a:rPr lang="en-GB" smtClean="0">
                <a:noFill/>
              </a:rPr>
              <a:t>Seksuel chikane - Forekomst, konsekvenser og forebyggelse</a:t>
            </a:r>
            <a:endParaRPr lang="en-GB" dirty="0">
              <a:noFill/>
            </a:endParaRPr>
          </a:p>
        </p:txBody>
      </p:sp>
      <p:sp>
        <p:nvSpPr>
          <p:cNvPr id="5" name="Pladsholder til sidefod 4"/>
          <p:cNvSpPr txBox="1">
            <a:spLocks/>
          </p:cNvSpPr>
          <p:nvPr/>
        </p:nvSpPr>
        <p:spPr>
          <a:xfrm>
            <a:off x="9171709" y="6345140"/>
            <a:ext cx="2588291" cy="326003"/>
          </a:xfrm>
          <a:prstGeom prst="rect">
            <a:avLst/>
          </a:prstGeom>
        </p:spPr>
        <p:txBody>
          <a:bodyPr vert="horz" lIns="0" tIns="0" rIns="0" bIns="0" rtlCol="0" anchor="b" anchorCtr="0"/>
          <a:lstStyle>
            <a:defPPr>
              <a:defRPr lang="en-US"/>
            </a:defPPr>
            <a:lvl1pPr marL="0" indent="0" algn="r" defTabSz="914400" rtl="0" eaLnBrk="1" latinLnBrk="0" hangingPunct="1">
              <a:lnSpc>
                <a:spcPct val="104000"/>
              </a:lnSpc>
              <a:spcBef>
                <a:spcPts val="0"/>
              </a:spcBef>
              <a:spcAft>
                <a:spcPts val="300"/>
              </a:spcAft>
              <a:buClr>
                <a:schemeClr val="accent3"/>
              </a:buClr>
              <a:buFont typeface="Verdana" panose="020B0604030504040204" pitchFamily="34" charset="0"/>
              <a:buNone/>
              <a:defRPr sz="5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a:lstStyle>
          <a:p>
            <a:r>
              <a:rPr lang="da-DK" dirty="0"/>
              <a:t>Seksuel chikane – Forekomst og psykiske konsekvenser</a:t>
            </a:r>
          </a:p>
        </p:txBody>
      </p:sp>
      <p:pic>
        <p:nvPicPr>
          <p:cNvPr id="8" name="Billede 7"/>
          <p:cNvPicPr>
            <a:picLocks noChangeAspect="1"/>
          </p:cNvPicPr>
          <p:nvPr/>
        </p:nvPicPr>
        <p:blipFill>
          <a:blip r:embed="rId2"/>
          <a:stretch>
            <a:fillRect/>
          </a:stretch>
        </p:blipFill>
        <p:spPr>
          <a:xfrm>
            <a:off x="1477634" y="1349661"/>
            <a:ext cx="6962660" cy="3872429"/>
          </a:xfrm>
          <a:prstGeom prst="rect">
            <a:avLst/>
          </a:prstGeom>
        </p:spPr>
      </p:pic>
    </p:spTree>
    <p:extLst>
      <p:ext uri="{BB962C8B-B14F-4D97-AF65-F5344CB8AC3E}">
        <p14:creationId xmlns:p14="http://schemas.microsoft.com/office/powerpoint/2010/main" val="3156570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3200" dirty="0"/>
              <a:t>Seksuel chikane og depressive </a:t>
            </a:r>
            <a:r>
              <a:rPr lang="da-DK" sz="3200" dirty="0" smtClean="0"/>
              <a:t>symptomer</a:t>
            </a:r>
            <a:endParaRPr lang="da-DK" sz="3200" dirty="0">
              <a:solidFill>
                <a:schemeClr val="tx2"/>
              </a:solidFill>
            </a:endParaRPr>
          </a:p>
        </p:txBody>
      </p:sp>
      <p:sp>
        <p:nvSpPr>
          <p:cNvPr id="4" name="Pladsholder til indhold 3"/>
          <p:cNvSpPr>
            <a:spLocks noGrp="1"/>
          </p:cNvSpPr>
          <p:nvPr>
            <p:ph sz="quarter" idx="13"/>
          </p:nvPr>
        </p:nvSpPr>
        <p:spPr/>
        <p:txBody>
          <a:bodyPr>
            <a:normAutofit/>
          </a:bodyPr>
          <a:lstStyle/>
          <a:p>
            <a:r>
              <a:rPr lang="da-DK" dirty="0"/>
              <a:t>Arbejdsmiljø og Helbred </a:t>
            </a:r>
            <a:r>
              <a:rPr lang="da-DK" dirty="0" smtClean="0"/>
              <a:t>2012, 2014, 2016 (n=9.009, n=6.647)</a:t>
            </a:r>
            <a:endParaRPr lang="da-DK" dirty="0" smtClean="0"/>
          </a:p>
          <a:p>
            <a:endParaRPr lang="da-DK" dirty="0"/>
          </a:p>
          <a:p>
            <a:r>
              <a:rPr lang="da-DK" dirty="0" smtClean="0"/>
              <a:t>Seksuel chikane: </a:t>
            </a:r>
            <a:endParaRPr lang="da-DK" dirty="0" smtClean="0"/>
          </a:p>
          <a:p>
            <a:pPr marL="722313" indent="-269875">
              <a:lnSpc>
                <a:spcPct val="115000"/>
              </a:lnSpc>
              <a:spcAft>
                <a:spcPts val="0"/>
              </a:spcAft>
              <a:buFontTx/>
              <a:buChar char="-"/>
            </a:pPr>
            <a:r>
              <a:rPr lang="da-DK" dirty="0" smtClean="0">
                <a:latin typeface="Calibri"/>
                <a:ea typeface="Calibri"/>
                <a:cs typeface="Times New Roman"/>
              </a:rPr>
              <a:t>Har </a:t>
            </a:r>
            <a:r>
              <a:rPr lang="da-DK" dirty="0">
                <a:latin typeface="Calibri"/>
                <a:ea typeface="Calibri"/>
                <a:cs typeface="Times New Roman"/>
              </a:rPr>
              <a:t>du inden for de sidste 12 måneder været udsat for seksuel chikane på din arbejdsplads</a:t>
            </a:r>
            <a:r>
              <a:rPr lang="da-DK" dirty="0" smtClean="0">
                <a:latin typeface="Calibri"/>
                <a:ea typeface="Calibri"/>
                <a:cs typeface="Times New Roman"/>
              </a:rPr>
              <a:t>?</a:t>
            </a:r>
          </a:p>
          <a:p>
            <a:pPr marL="722313" indent="-269875">
              <a:lnSpc>
                <a:spcPct val="115000"/>
              </a:lnSpc>
              <a:spcAft>
                <a:spcPts val="0"/>
              </a:spcAft>
              <a:buFontTx/>
              <a:buChar char="-"/>
            </a:pPr>
            <a:r>
              <a:rPr lang="da-DK" dirty="0" smtClean="0">
                <a:latin typeface="Calibri"/>
                <a:ea typeface="Calibri"/>
                <a:cs typeface="Times New Roman"/>
              </a:rPr>
              <a:t>Hvis ja, hvem udsatte dig for seksuel chikane? Kolleger; ledere; under-ordnede; kunder, klienter, patienter, elever mfl</a:t>
            </a:r>
            <a:r>
              <a:rPr lang="da-DK" dirty="0" smtClean="0">
                <a:latin typeface="Calibri"/>
                <a:ea typeface="Calibri"/>
                <a:cs typeface="Times New Roman"/>
              </a:rPr>
              <a:t>.</a:t>
            </a:r>
          </a:p>
          <a:p>
            <a:pPr marL="0" lvl="1" indent="-285750">
              <a:lnSpc>
                <a:spcPct val="115000"/>
              </a:lnSpc>
            </a:pPr>
            <a:endParaRPr lang="da-DK" dirty="0" smtClean="0"/>
          </a:p>
          <a:p>
            <a:pPr marL="0" lvl="1" indent="-285750">
              <a:lnSpc>
                <a:spcPct val="115000"/>
              </a:lnSpc>
            </a:pPr>
            <a:r>
              <a:rPr lang="da-DK" dirty="0" smtClean="0"/>
              <a:t>Udfald</a:t>
            </a:r>
            <a:r>
              <a:rPr lang="da-DK" dirty="0"/>
              <a:t>:</a:t>
            </a:r>
          </a:p>
          <a:p>
            <a:pPr marL="722313" indent="-269875">
              <a:lnSpc>
                <a:spcPct val="115000"/>
              </a:lnSpc>
              <a:spcAft>
                <a:spcPts val="0"/>
              </a:spcAft>
              <a:buFontTx/>
              <a:buChar char="-"/>
            </a:pPr>
            <a:r>
              <a:rPr lang="da-DK" dirty="0" smtClean="0">
                <a:latin typeface="Calibri"/>
                <a:ea typeface="Calibri"/>
                <a:cs typeface="Times New Roman"/>
              </a:rPr>
              <a:t>Depressive symptomer (MDI-score </a:t>
            </a:r>
            <a:r>
              <a:rPr lang="da-DK" dirty="0" smtClean="0">
                <a:latin typeface="Calibri"/>
                <a:ea typeface="Calibri"/>
                <a:cs typeface="Times New Roman"/>
              </a:rPr>
              <a:t>0-50)</a:t>
            </a:r>
          </a:p>
          <a:p>
            <a:pPr marL="0" lvl="1" indent="-285750">
              <a:lnSpc>
                <a:spcPct val="115000"/>
              </a:lnSpc>
            </a:pPr>
            <a:endParaRPr lang="da-DK" dirty="0" smtClean="0"/>
          </a:p>
          <a:p>
            <a:pPr marL="0" lvl="1" indent="-285750">
              <a:lnSpc>
                <a:spcPct val="115000"/>
              </a:lnSpc>
            </a:pPr>
            <a:r>
              <a:rPr lang="da-DK" dirty="0" smtClean="0"/>
              <a:t>Justering </a:t>
            </a:r>
            <a:r>
              <a:rPr lang="da-DK" dirty="0"/>
              <a:t>for andre faktorer:</a:t>
            </a:r>
          </a:p>
          <a:p>
            <a:pPr marL="722313" indent="-269875">
              <a:lnSpc>
                <a:spcPct val="115000"/>
              </a:lnSpc>
              <a:spcAft>
                <a:spcPts val="0"/>
              </a:spcAft>
              <a:buFontTx/>
              <a:buChar char="-"/>
            </a:pPr>
            <a:r>
              <a:rPr lang="da-DK" dirty="0" smtClean="0">
                <a:latin typeface="Calibri"/>
                <a:ea typeface="Calibri"/>
                <a:cs typeface="Times New Roman"/>
              </a:rPr>
              <a:t>Køn, alder, </a:t>
            </a:r>
            <a:r>
              <a:rPr lang="da-DK" dirty="0" err="1" smtClean="0">
                <a:latin typeface="Calibri"/>
                <a:ea typeface="Calibri"/>
                <a:cs typeface="Times New Roman"/>
              </a:rPr>
              <a:t>samlivvstatus</a:t>
            </a:r>
            <a:r>
              <a:rPr lang="da-DK" dirty="0" smtClean="0">
                <a:latin typeface="Calibri"/>
                <a:ea typeface="Calibri"/>
                <a:cs typeface="Times New Roman"/>
              </a:rPr>
              <a:t>, </a:t>
            </a:r>
            <a:r>
              <a:rPr lang="da-DK" dirty="0" err="1" smtClean="0">
                <a:latin typeface="Calibri"/>
                <a:ea typeface="Calibri"/>
                <a:cs typeface="Times New Roman"/>
              </a:rPr>
              <a:t>udannelse</a:t>
            </a:r>
            <a:r>
              <a:rPr lang="da-DK" dirty="0" smtClean="0">
                <a:latin typeface="Calibri"/>
                <a:ea typeface="Calibri"/>
                <a:cs typeface="Times New Roman"/>
              </a:rPr>
              <a:t>, </a:t>
            </a:r>
            <a:r>
              <a:rPr lang="da-DK" dirty="0" err="1" smtClean="0">
                <a:latin typeface="Calibri"/>
                <a:ea typeface="Calibri"/>
                <a:cs typeface="Times New Roman"/>
              </a:rPr>
              <a:t>socioøknomisk</a:t>
            </a:r>
            <a:r>
              <a:rPr lang="da-DK" dirty="0" smtClean="0">
                <a:latin typeface="Calibri"/>
                <a:ea typeface="Calibri"/>
                <a:cs typeface="Times New Roman"/>
              </a:rPr>
              <a:t> position, branche</a:t>
            </a:r>
            <a:endParaRPr lang="da-DK" dirty="0" smtClean="0">
              <a:latin typeface="Calibri"/>
              <a:ea typeface="Calibri"/>
              <a:cs typeface="Times New Roman"/>
            </a:endParaRPr>
          </a:p>
          <a:p>
            <a:pPr marL="0" indent="0">
              <a:lnSpc>
                <a:spcPct val="115000"/>
              </a:lnSpc>
              <a:spcAft>
                <a:spcPts val="0"/>
              </a:spcAft>
              <a:buNone/>
            </a:pPr>
            <a:endParaRPr lang="da-DK" dirty="0" smtClean="0">
              <a:latin typeface="Calibri"/>
              <a:ea typeface="Calibri"/>
              <a:cs typeface="Times New Roman"/>
            </a:endParaRPr>
          </a:p>
          <a:p>
            <a:pPr marL="0" indent="0">
              <a:buNone/>
            </a:pPr>
            <a:endParaRPr lang="da-DK" sz="1600" b="1" dirty="0" smtClean="0"/>
          </a:p>
        </p:txBody>
      </p:sp>
      <p:sp>
        <p:nvSpPr>
          <p:cNvPr id="6" name="Pladsholder til sidefod 5"/>
          <p:cNvSpPr>
            <a:spLocks noGrp="1"/>
          </p:cNvSpPr>
          <p:nvPr>
            <p:ph type="ftr" sz="quarter" idx="15"/>
          </p:nvPr>
        </p:nvSpPr>
        <p:spPr/>
        <p:txBody>
          <a:bodyPr/>
          <a:lstStyle/>
          <a:p>
            <a:r>
              <a:rPr lang="en-GB" smtClean="0">
                <a:noFill/>
              </a:rPr>
              <a:t>Seksuel chikane - Forekomst, konsekvenser og forebyggelse</a:t>
            </a:r>
            <a:endParaRPr lang="en-GB" dirty="0">
              <a:noFill/>
            </a:endParaRPr>
          </a:p>
        </p:txBody>
      </p:sp>
      <p:sp>
        <p:nvSpPr>
          <p:cNvPr id="5" name="Pladsholder til sidefod 4"/>
          <p:cNvSpPr txBox="1">
            <a:spLocks/>
          </p:cNvSpPr>
          <p:nvPr/>
        </p:nvSpPr>
        <p:spPr>
          <a:xfrm>
            <a:off x="9171709" y="6345140"/>
            <a:ext cx="2588291" cy="326003"/>
          </a:xfrm>
          <a:prstGeom prst="rect">
            <a:avLst/>
          </a:prstGeom>
        </p:spPr>
        <p:txBody>
          <a:bodyPr vert="horz" lIns="0" tIns="0" rIns="0" bIns="0" rtlCol="0" anchor="b" anchorCtr="0"/>
          <a:lstStyle>
            <a:defPPr>
              <a:defRPr lang="en-US"/>
            </a:defPPr>
            <a:lvl1pPr marL="0" indent="0" algn="r" defTabSz="914400" rtl="0" eaLnBrk="1" latinLnBrk="0" hangingPunct="1">
              <a:lnSpc>
                <a:spcPct val="104000"/>
              </a:lnSpc>
              <a:spcBef>
                <a:spcPts val="0"/>
              </a:spcBef>
              <a:spcAft>
                <a:spcPts val="300"/>
              </a:spcAft>
              <a:buClr>
                <a:schemeClr val="accent3"/>
              </a:buClr>
              <a:buFont typeface="Verdana" panose="020B0604030504040204" pitchFamily="34" charset="0"/>
              <a:buNone/>
              <a:defRPr sz="5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a:lstStyle>
          <a:p>
            <a:r>
              <a:rPr lang="da-DK" dirty="0"/>
              <a:t>Seksuel chikane – Forekomst og psykiske konsekvenser</a:t>
            </a:r>
          </a:p>
        </p:txBody>
      </p:sp>
    </p:spTree>
    <p:extLst>
      <p:ext uri="{BB962C8B-B14F-4D97-AF65-F5344CB8AC3E}">
        <p14:creationId xmlns:p14="http://schemas.microsoft.com/office/powerpoint/2010/main" val="1314872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Seksuel chikane og depressive </a:t>
            </a:r>
            <a:r>
              <a:rPr lang="da-DK" dirty="0" smtClean="0"/>
              <a:t>symptomer</a:t>
            </a:r>
            <a:endParaRPr lang="da-DK" dirty="0">
              <a:solidFill>
                <a:schemeClr val="tx2"/>
              </a:solidFill>
            </a:endParaRPr>
          </a:p>
        </p:txBody>
      </p:sp>
      <p:sp>
        <p:nvSpPr>
          <p:cNvPr id="5" name="Pladsholder til sidefod 4"/>
          <p:cNvSpPr txBox="1">
            <a:spLocks/>
          </p:cNvSpPr>
          <p:nvPr/>
        </p:nvSpPr>
        <p:spPr>
          <a:xfrm>
            <a:off x="9171709" y="6345140"/>
            <a:ext cx="2588291" cy="326003"/>
          </a:xfrm>
          <a:prstGeom prst="rect">
            <a:avLst/>
          </a:prstGeom>
        </p:spPr>
        <p:txBody>
          <a:bodyPr vert="horz" lIns="0" tIns="0" rIns="0" bIns="0" rtlCol="0" anchor="b" anchorCtr="0"/>
          <a:lstStyle>
            <a:defPPr>
              <a:defRPr lang="en-US"/>
            </a:defPPr>
            <a:lvl1pPr marL="0" indent="0" algn="r" defTabSz="914400" rtl="0" eaLnBrk="1" latinLnBrk="0" hangingPunct="1">
              <a:lnSpc>
                <a:spcPct val="104000"/>
              </a:lnSpc>
              <a:spcBef>
                <a:spcPts val="0"/>
              </a:spcBef>
              <a:spcAft>
                <a:spcPts val="300"/>
              </a:spcAft>
              <a:buClr>
                <a:schemeClr val="accent3"/>
              </a:buClr>
              <a:buFont typeface="Verdana" panose="020B0604030504040204" pitchFamily="34" charset="0"/>
              <a:buNone/>
              <a:defRPr sz="5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a:lstStyle>
          <a:p>
            <a:r>
              <a:rPr lang="da-DK" dirty="0"/>
              <a:t>Seksuel chikane – Forekomst og psykiske konsekvenser</a:t>
            </a:r>
          </a:p>
        </p:txBody>
      </p:sp>
      <p:pic>
        <p:nvPicPr>
          <p:cNvPr id="8" name="Billede 7"/>
          <p:cNvPicPr>
            <a:picLocks noChangeAspect="1"/>
          </p:cNvPicPr>
          <p:nvPr/>
        </p:nvPicPr>
        <p:blipFill>
          <a:blip r:embed="rId2"/>
          <a:stretch>
            <a:fillRect/>
          </a:stretch>
        </p:blipFill>
        <p:spPr>
          <a:xfrm>
            <a:off x="949149" y="1276120"/>
            <a:ext cx="9854114" cy="4184880"/>
          </a:xfrm>
          <a:prstGeom prst="rect">
            <a:avLst/>
          </a:prstGeom>
          <a:ln>
            <a:solidFill>
              <a:schemeClr val="tx1"/>
            </a:solidFill>
          </a:ln>
        </p:spPr>
      </p:pic>
      <p:sp>
        <p:nvSpPr>
          <p:cNvPr id="6" name="Rektangel 5"/>
          <p:cNvSpPr/>
          <p:nvPr/>
        </p:nvSpPr>
        <p:spPr>
          <a:xfrm>
            <a:off x="2073550" y="5997508"/>
            <a:ext cx="7605311" cy="860492"/>
          </a:xfrm>
          <a:prstGeom prst="rect">
            <a:avLst/>
          </a:prstGeom>
        </p:spPr>
        <p:txBody>
          <a:bodyPr wrap="square">
            <a:spAutoFit/>
          </a:bodyPr>
          <a:lstStyle/>
          <a:p>
            <a:pPr marL="0" indent="0">
              <a:buNone/>
            </a:pPr>
            <a:r>
              <a:rPr lang="da-DK" sz="1200" dirty="0"/>
              <a:t>Kilde: Rugulies, R, Sørensen, K, </a:t>
            </a:r>
            <a:r>
              <a:rPr lang="da-DK" sz="1200" dirty="0" err="1"/>
              <a:t>Aldrich</a:t>
            </a:r>
            <a:r>
              <a:rPr lang="da-DK" sz="1200" dirty="0"/>
              <a:t>, PT, Folker, AP, Friborg, MK, Kjær, S, Nielsen, MBD, Sørensen, JK &amp; Madsen, IEH. (2020). </a:t>
            </a:r>
            <a:r>
              <a:rPr lang="da-DK" sz="1200" dirty="0" err="1"/>
              <a:t>Onset</a:t>
            </a:r>
            <a:r>
              <a:rPr lang="da-DK" sz="1200" dirty="0"/>
              <a:t> of </a:t>
            </a:r>
            <a:r>
              <a:rPr lang="da-DK" sz="1200" dirty="0" err="1"/>
              <a:t>workplace</a:t>
            </a:r>
            <a:r>
              <a:rPr lang="da-DK" sz="1200" dirty="0"/>
              <a:t> </a:t>
            </a:r>
            <a:r>
              <a:rPr lang="da-DK" sz="1200" dirty="0" err="1"/>
              <a:t>sexual</a:t>
            </a:r>
            <a:r>
              <a:rPr lang="da-DK" sz="1200" dirty="0"/>
              <a:t> </a:t>
            </a:r>
            <a:r>
              <a:rPr lang="da-DK" sz="1200" dirty="0" err="1"/>
              <a:t>harassment</a:t>
            </a:r>
            <a:r>
              <a:rPr lang="da-DK" sz="1200" dirty="0"/>
              <a:t> and </a:t>
            </a:r>
            <a:r>
              <a:rPr lang="da-DK" sz="1200" dirty="0" err="1"/>
              <a:t>subsequent</a:t>
            </a:r>
            <a:r>
              <a:rPr lang="da-DK" sz="1200" dirty="0"/>
              <a:t> depressive symptoms and incident depressive </a:t>
            </a:r>
            <a:r>
              <a:rPr lang="da-DK" sz="1200" dirty="0" err="1"/>
              <a:t>disorder</a:t>
            </a:r>
            <a:r>
              <a:rPr lang="da-DK" sz="1200" dirty="0"/>
              <a:t> in the Danish workforce. Journal of </a:t>
            </a:r>
            <a:r>
              <a:rPr lang="da-DK" sz="1200" dirty="0" err="1"/>
              <a:t>affective</a:t>
            </a:r>
            <a:r>
              <a:rPr lang="da-DK" sz="1200" dirty="0"/>
              <a:t> </a:t>
            </a:r>
            <a:r>
              <a:rPr lang="da-DK" sz="1200" dirty="0" err="1"/>
              <a:t>disorders</a:t>
            </a:r>
            <a:r>
              <a:rPr lang="da-DK" sz="1200" dirty="0"/>
              <a:t>, 277, 21-29.</a:t>
            </a:r>
          </a:p>
        </p:txBody>
      </p:sp>
    </p:spTree>
    <p:extLst>
      <p:ext uri="{BB962C8B-B14F-4D97-AF65-F5344CB8AC3E}">
        <p14:creationId xmlns:p14="http://schemas.microsoft.com/office/powerpoint/2010/main" val="1730388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Seksuel chikane og depressive </a:t>
            </a:r>
            <a:r>
              <a:rPr lang="da-DK" dirty="0" smtClean="0"/>
              <a:t>symptomer</a:t>
            </a:r>
            <a:endParaRPr lang="da-DK" dirty="0"/>
          </a:p>
        </p:txBody>
      </p:sp>
      <p:sp>
        <p:nvSpPr>
          <p:cNvPr id="5" name="Pladsholder til sidefod 4"/>
          <p:cNvSpPr>
            <a:spLocks noGrp="1"/>
          </p:cNvSpPr>
          <p:nvPr>
            <p:ph type="ftr" sz="quarter" idx="15"/>
          </p:nvPr>
        </p:nvSpPr>
        <p:spPr/>
        <p:txBody>
          <a:bodyPr/>
          <a:lstStyle/>
          <a:p>
            <a:r>
              <a:rPr lang="en-GB" smtClean="0">
                <a:noFill/>
              </a:rPr>
              <a:t>Seksuel chikane - Forekomst, konsekvenser og forebyggelse</a:t>
            </a:r>
            <a:endParaRPr lang="en-GB" dirty="0">
              <a:noFill/>
            </a:endParaRPr>
          </a:p>
        </p:txBody>
      </p:sp>
      <p:sp>
        <p:nvSpPr>
          <p:cNvPr id="7" name="Pladsholder til sidefod 4"/>
          <p:cNvSpPr txBox="1">
            <a:spLocks/>
          </p:cNvSpPr>
          <p:nvPr/>
        </p:nvSpPr>
        <p:spPr>
          <a:xfrm>
            <a:off x="9171709" y="6345140"/>
            <a:ext cx="2588291" cy="326003"/>
          </a:xfrm>
          <a:prstGeom prst="rect">
            <a:avLst/>
          </a:prstGeom>
        </p:spPr>
        <p:txBody>
          <a:bodyPr vert="horz" lIns="0" tIns="0" rIns="0" bIns="0" rtlCol="0" anchor="b" anchorCtr="0"/>
          <a:lstStyle>
            <a:defPPr>
              <a:defRPr lang="en-US"/>
            </a:defPPr>
            <a:lvl1pPr marL="0" indent="0" algn="r" defTabSz="914400" rtl="0" eaLnBrk="1" latinLnBrk="0" hangingPunct="1">
              <a:lnSpc>
                <a:spcPct val="104000"/>
              </a:lnSpc>
              <a:spcBef>
                <a:spcPts val="0"/>
              </a:spcBef>
              <a:spcAft>
                <a:spcPts val="300"/>
              </a:spcAft>
              <a:buClr>
                <a:schemeClr val="accent3"/>
              </a:buClr>
              <a:buFont typeface="Verdana" panose="020B0604030504040204" pitchFamily="34" charset="0"/>
              <a:buNone/>
              <a:defRPr sz="5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a:lstStyle>
          <a:p>
            <a:r>
              <a:rPr lang="da-DK" dirty="0"/>
              <a:t>Seksuel chikane – Forekomst og psykiske konsekvenser</a:t>
            </a:r>
          </a:p>
        </p:txBody>
      </p:sp>
      <p:pic>
        <p:nvPicPr>
          <p:cNvPr id="8" name="Billede 7"/>
          <p:cNvPicPr/>
          <p:nvPr/>
        </p:nvPicPr>
        <p:blipFill rotWithShape="1">
          <a:blip r:embed="rId2">
            <a:extLst>
              <a:ext uri="{28A0092B-C50C-407E-A947-70E740481C1C}">
                <a14:useLocalDpi xmlns:a14="http://schemas.microsoft.com/office/drawing/2010/main" val="0"/>
              </a:ext>
            </a:extLst>
          </a:blip>
          <a:srcRect b="25399"/>
          <a:stretch/>
        </p:blipFill>
        <p:spPr bwMode="auto">
          <a:xfrm>
            <a:off x="1084814" y="1824960"/>
            <a:ext cx="6483767" cy="3430086"/>
          </a:xfrm>
          <a:prstGeom prst="rect">
            <a:avLst/>
          </a:prstGeom>
          <a:noFill/>
          <a:ln>
            <a:noFill/>
          </a:ln>
        </p:spPr>
      </p:pic>
      <p:sp>
        <p:nvSpPr>
          <p:cNvPr id="9" name="Rektangel 8"/>
          <p:cNvSpPr/>
          <p:nvPr/>
        </p:nvSpPr>
        <p:spPr>
          <a:xfrm>
            <a:off x="2073550" y="5997508"/>
            <a:ext cx="7605311" cy="860492"/>
          </a:xfrm>
          <a:prstGeom prst="rect">
            <a:avLst/>
          </a:prstGeom>
        </p:spPr>
        <p:txBody>
          <a:bodyPr wrap="square">
            <a:spAutoFit/>
          </a:bodyPr>
          <a:lstStyle/>
          <a:p>
            <a:pPr marL="0" indent="0">
              <a:buNone/>
            </a:pPr>
            <a:r>
              <a:rPr lang="da-DK" sz="1200" dirty="0"/>
              <a:t>Kilde: Rugulies, R, Sørensen, K, </a:t>
            </a:r>
            <a:r>
              <a:rPr lang="da-DK" sz="1200" dirty="0" err="1"/>
              <a:t>Aldrich</a:t>
            </a:r>
            <a:r>
              <a:rPr lang="da-DK" sz="1200" dirty="0"/>
              <a:t>, PT, Folker, AP, Friborg, MK, Kjær, S, Nielsen, MBD, Sørensen, JK &amp; Madsen, IEH. (2020). </a:t>
            </a:r>
            <a:r>
              <a:rPr lang="da-DK" sz="1200" dirty="0" err="1"/>
              <a:t>Onset</a:t>
            </a:r>
            <a:r>
              <a:rPr lang="da-DK" sz="1200" dirty="0"/>
              <a:t> of </a:t>
            </a:r>
            <a:r>
              <a:rPr lang="da-DK" sz="1200" dirty="0" err="1"/>
              <a:t>workplace</a:t>
            </a:r>
            <a:r>
              <a:rPr lang="da-DK" sz="1200" dirty="0"/>
              <a:t> </a:t>
            </a:r>
            <a:r>
              <a:rPr lang="da-DK" sz="1200" dirty="0" err="1"/>
              <a:t>sexual</a:t>
            </a:r>
            <a:r>
              <a:rPr lang="da-DK" sz="1200" dirty="0"/>
              <a:t> </a:t>
            </a:r>
            <a:r>
              <a:rPr lang="da-DK" sz="1200" dirty="0" err="1"/>
              <a:t>harassment</a:t>
            </a:r>
            <a:r>
              <a:rPr lang="da-DK" sz="1200" dirty="0"/>
              <a:t> and </a:t>
            </a:r>
            <a:r>
              <a:rPr lang="da-DK" sz="1200" dirty="0" err="1"/>
              <a:t>subsequent</a:t>
            </a:r>
            <a:r>
              <a:rPr lang="da-DK" sz="1200" dirty="0"/>
              <a:t> depressive symptoms and incident depressive </a:t>
            </a:r>
            <a:r>
              <a:rPr lang="da-DK" sz="1200" dirty="0" err="1"/>
              <a:t>disorder</a:t>
            </a:r>
            <a:r>
              <a:rPr lang="da-DK" sz="1200" dirty="0"/>
              <a:t> in the Danish workforce. Journal of </a:t>
            </a:r>
            <a:r>
              <a:rPr lang="da-DK" sz="1200" dirty="0" err="1"/>
              <a:t>affective</a:t>
            </a:r>
            <a:r>
              <a:rPr lang="da-DK" sz="1200" dirty="0"/>
              <a:t> </a:t>
            </a:r>
            <a:r>
              <a:rPr lang="da-DK" sz="1200" dirty="0" err="1"/>
              <a:t>disorders</a:t>
            </a:r>
            <a:r>
              <a:rPr lang="da-DK" sz="1200" dirty="0"/>
              <a:t>, 277, 21-29.</a:t>
            </a:r>
          </a:p>
        </p:txBody>
      </p:sp>
    </p:spTree>
    <p:extLst>
      <p:ext uri="{BB962C8B-B14F-4D97-AF65-F5344CB8AC3E}">
        <p14:creationId xmlns:p14="http://schemas.microsoft.com/office/powerpoint/2010/main" val="989072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Seksuel chikane og </a:t>
            </a:r>
            <a:r>
              <a:rPr lang="da-DK"/>
              <a:t>depressive </a:t>
            </a:r>
            <a:r>
              <a:rPr lang="da-DK" smtClean="0"/>
              <a:t>symptomer</a:t>
            </a:r>
            <a:endParaRPr lang="da-DK" dirty="0"/>
          </a:p>
        </p:txBody>
      </p:sp>
      <p:sp>
        <p:nvSpPr>
          <p:cNvPr id="5" name="Pladsholder til sidefod 4"/>
          <p:cNvSpPr>
            <a:spLocks noGrp="1"/>
          </p:cNvSpPr>
          <p:nvPr>
            <p:ph type="ftr" sz="quarter" idx="15"/>
          </p:nvPr>
        </p:nvSpPr>
        <p:spPr/>
        <p:txBody>
          <a:bodyPr/>
          <a:lstStyle/>
          <a:p>
            <a:r>
              <a:rPr lang="en-GB" smtClean="0">
                <a:noFill/>
              </a:rPr>
              <a:t>Seksuel chikane - Forekomst, konsekvenser og forebyggelse</a:t>
            </a:r>
            <a:endParaRPr lang="en-GB" dirty="0">
              <a:noFill/>
            </a:endParaRPr>
          </a:p>
        </p:txBody>
      </p:sp>
      <p:sp>
        <p:nvSpPr>
          <p:cNvPr id="7" name="Pladsholder til sidefod 4"/>
          <p:cNvSpPr txBox="1">
            <a:spLocks/>
          </p:cNvSpPr>
          <p:nvPr/>
        </p:nvSpPr>
        <p:spPr>
          <a:xfrm>
            <a:off x="9171709" y="6345140"/>
            <a:ext cx="2588291" cy="326003"/>
          </a:xfrm>
          <a:prstGeom prst="rect">
            <a:avLst/>
          </a:prstGeom>
        </p:spPr>
        <p:txBody>
          <a:bodyPr vert="horz" lIns="0" tIns="0" rIns="0" bIns="0" rtlCol="0" anchor="b" anchorCtr="0"/>
          <a:lstStyle>
            <a:defPPr>
              <a:defRPr lang="en-US"/>
            </a:defPPr>
            <a:lvl1pPr marL="0" indent="0" algn="r" defTabSz="914400" rtl="0" eaLnBrk="1" latinLnBrk="0" hangingPunct="1">
              <a:lnSpc>
                <a:spcPct val="104000"/>
              </a:lnSpc>
              <a:spcBef>
                <a:spcPts val="0"/>
              </a:spcBef>
              <a:spcAft>
                <a:spcPts val="300"/>
              </a:spcAft>
              <a:buClr>
                <a:schemeClr val="accent3"/>
              </a:buClr>
              <a:buFont typeface="Verdana" panose="020B0604030504040204" pitchFamily="34" charset="0"/>
              <a:buNone/>
              <a:defRPr sz="5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a:lstStyle>
          <a:p>
            <a:r>
              <a:rPr lang="da-DK" dirty="0"/>
              <a:t>Seksuel chikane – Forekomst og psykiske konsekvenser</a:t>
            </a:r>
          </a:p>
        </p:txBody>
      </p:sp>
      <p:pic>
        <p:nvPicPr>
          <p:cNvPr id="8" name="Billede 7"/>
          <p:cNvPicPr/>
          <p:nvPr/>
        </p:nvPicPr>
        <p:blipFill rotWithShape="1">
          <a:blip r:embed="rId2">
            <a:extLst>
              <a:ext uri="{28A0092B-C50C-407E-A947-70E740481C1C}">
                <a14:useLocalDpi xmlns:a14="http://schemas.microsoft.com/office/drawing/2010/main" val="0"/>
              </a:ext>
            </a:extLst>
          </a:blip>
          <a:srcRect b="26026"/>
          <a:stretch/>
        </p:blipFill>
        <p:spPr bwMode="auto">
          <a:xfrm>
            <a:off x="1088404" y="1718891"/>
            <a:ext cx="6127643" cy="3381920"/>
          </a:xfrm>
          <a:prstGeom prst="rect">
            <a:avLst/>
          </a:prstGeom>
          <a:noFill/>
          <a:ln>
            <a:noFill/>
          </a:ln>
        </p:spPr>
      </p:pic>
      <p:sp>
        <p:nvSpPr>
          <p:cNvPr id="9" name="Rektangel 8"/>
          <p:cNvSpPr/>
          <p:nvPr/>
        </p:nvSpPr>
        <p:spPr>
          <a:xfrm>
            <a:off x="2073550" y="5997508"/>
            <a:ext cx="7605311" cy="860492"/>
          </a:xfrm>
          <a:prstGeom prst="rect">
            <a:avLst/>
          </a:prstGeom>
        </p:spPr>
        <p:txBody>
          <a:bodyPr wrap="square">
            <a:spAutoFit/>
          </a:bodyPr>
          <a:lstStyle/>
          <a:p>
            <a:pPr marL="0" indent="0">
              <a:buNone/>
            </a:pPr>
            <a:r>
              <a:rPr lang="da-DK" sz="1200" dirty="0"/>
              <a:t>Kilde: Rugulies, R, Sørensen, K, </a:t>
            </a:r>
            <a:r>
              <a:rPr lang="da-DK" sz="1200" dirty="0" err="1"/>
              <a:t>Aldrich</a:t>
            </a:r>
            <a:r>
              <a:rPr lang="da-DK" sz="1200" dirty="0"/>
              <a:t>, PT, Folker, AP, Friborg, MK, Kjær, S, Nielsen, MBD, Sørensen, JK &amp; Madsen, IEH. (2020). </a:t>
            </a:r>
            <a:r>
              <a:rPr lang="da-DK" sz="1200" dirty="0" err="1"/>
              <a:t>Onset</a:t>
            </a:r>
            <a:r>
              <a:rPr lang="da-DK" sz="1200" dirty="0"/>
              <a:t> of </a:t>
            </a:r>
            <a:r>
              <a:rPr lang="da-DK" sz="1200" dirty="0" err="1"/>
              <a:t>workplace</a:t>
            </a:r>
            <a:r>
              <a:rPr lang="da-DK" sz="1200" dirty="0"/>
              <a:t> </a:t>
            </a:r>
            <a:r>
              <a:rPr lang="da-DK" sz="1200" dirty="0" err="1"/>
              <a:t>sexual</a:t>
            </a:r>
            <a:r>
              <a:rPr lang="da-DK" sz="1200" dirty="0"/>
              <a:t> </a:t>
            </a:r>
            <a:r>
              <a:rPr lang="da-DK" sz="1200" dirty="0" err="1"/>
              <a:t>harassment</a:t>
            </a:r>
            <a:r>
              <a:rPr lang="da-DK" sz="1200" dirty="0"/>
              <a:t> and </a:t>
            </a:r>
            <a:r>
              <a:rPr lang="da-DK" sz="1200" dirty="0" err="1"/>
              <a:t>subsequent</a:t>
            </a:r>
            <a:r>
              <a:rPr lang="da-DK" sz="1200" dirty="0"/>
              <a:t> depressive symptoms and incident depressive </a:t>
            </a:r>
            <a:r>
              <a:rPr lang="da-DK" sz="1200" dirty="0" err="1"/>
              <a:t>disorder</a:t>
            </a:r>
            <a:r>
              <a:rPr lang="da-DK" sz="1200" dirty="0"/>
              <a:t> in the Danish workforce. Journal of </a:t>
            </a:r>
            <a:r>
              <a:rPr lang="da-DK" sz="1200" dirty="0" err="1"/>
              <a:t>affective</a:t>
            </a:r>
            <a:r>
              <a:rPr lang="da-DK" sz="1200" dirty="0"/>
              <a:t> </a:t>
            </a:r>
            <a:r>
              <a:rPr lang="da-DK" sz="1200" dirty="0" err="1"/>
              <a:t>disorders</a:t>
            </a:r>
            <a:r>
              <a:rPr lang="da-DK" sz="1200" dirty="0"/>
              <a:t>, 277, 21-29.</a:t>
            </a:r>
          </a:p>
        </p:txBody>
      </p:sp>
    </p:spTree>
    <p:extLst>
      <p:ext uri="{BB962C8B-B14F-4D97-AF65-F5344CB8AC3E}">
        <p14:creationId xmlns:p14="http://schemas.microsoft.com/office/powerpoint/2010/main" val="3961668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Seksuel chikane og risiko for selvmord</a:t>
            </a:r>
            <a:endParaRPr lang="da-DK" dirty="0"/>
          </a:p>
        </p:txBody>
      </p:sp>
      <p:sp>
        <p:nvSpPr>
          <p:cNvPr id="5" name="Pladsholder til sidefod 4"/>
          <p:cNvSpPr>
            <a:spLocks noGrp="1"/>
          </p:cNvSpPr>
          <p:nvPr>
            <p:ph type="ftr" sz="quarter" idx="15"/>
          </p:nvPr>
        </p:nvSpPr>
        <p:spPr/>
        <p:txBody>
          <a:bodyPr/>
          <a:lstStyle/>
          <a:p>
            <a:r>
              <a:rPr lang="en-GB" smtClean="0">
                <a:noFill/>
              </a:rPr>
              <a:t>Seksuel chikane - Forekomst, konsekvenser og forebyggelse</a:t>
            </a:r>
            <a:endParaRPr lang="en-GB" dirty="0">
              <a:noFill/>
            </a:endParaRPr>
          </a:p>
        </p:txBody>
      </p:sp>
      <p:pic>
        <p:nvPicPr>
          <p:cNvPr id="6" name="Billede 5"/>
          <p:cNvPicPr>
            <a:picLocks noChangeAspect="1"/>
          </p:cNvPicPr>
          <p:nvPr/>
        </p:nvPicPr>
        <p:blipFill>
          <a:blip r:embed="rId2"/>
          <a:stretch>
            <a:fillRect/>
          </a:stretch>
        </p:blipFill>
        <p:spPr>
          <a:xfrm>
            <a:off x="934903" y="1120200"/>
            <a:ext cx="7893862" cy="4543999"/>
          </a:xfrm>
          <a:prstGeom prst="rect">
            <a:avLst/>
          </a:prstGeom>
        </p:spPr>
      </p:pic>
      <p:sp>
        <p:nvSpPr>
          <p:cNvPr id="7" name="Pladsholder til sidefod 4"/>
          <p:cNvSpPr txBox="1">
            <a:spLocks/>
          </p:cNvSpPr>
          <p:nvPr/>
        </p:nvSpPr>
        <p:spPr>
          <a:xfrm>
            <a:off x="9171709" y="6345140"/>
            <a:ext cx="2588291" cy="326003"/>
          </a:xfrm>
          <a:prstGeom prst="rect">
            <a:avLst/>
          </a:prstGeom>
        </p:spPr>
        <p:txBody>
          <a:bodyPr vert="horz" lIns="0" tIns="0" rIns="0" bIns="0" rtlCol="0" anchor="b" anchorCtr="0"/>
          <a:lstStyle>
            <a:defPPr>
              <a:defRPr lang="en-US"/>
            </a:defPPr>
            <a:lvl1pPr marL="0" indent="0" algn="r" defTabSz="914400" rtl="0" eaLnBrk="1" latinLnBrk="0" hangingPunct="1">
              <a:lnSpc>
                <a:spcPct val="104000"/>
              </a:lnSpc>
              <a:spcBef>
                <a:spcPts val="0"/>
              </a:spcBef>
              <a:spcAft>
                <a:spcPts val="300"/>
              </a:spcAft>
              <a:buClr>
                <a:schemeClr val="accent3"/>
              </a:buClr>
              <a:buFont typeface="Verdana" panose="020B0604030504040204" pitchFamily="34" charset="0"/>
              <a:buNone/>
              <a:defRPr sz="5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a:lstStyle>
          <a:p>
            <a:r>
              <a:rPr lang="da-DK" dirty="0"/>
              <a:t>Seksuel chikane – Forekomst og psykiske konsekvenser</a:t>
            </a:r>
          </a:p>
        </p:txBody>
      </p:sp>
    </p:spTree>
    <p:extLst>
      <p:ext uri="{BB962C8B-B14F-4D97-AF65-F5344CB8AC3E}">
        <p14:creationId xmlns:p14="http://schemas.microsoft.com/office/powerpoint/2010/main" val="2276353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Seksuel chikane og risiko for selvmord</a:t>
            </a:r>
          </a:p>
        </p:txBody>
      </p:sp>
      <p:sp>
        <p:nvSpPr>
          <p:cNvPr id="5" name="Pladsholder til sidefod 4"/>
          <p:cNvSpPr>
            <a:spLocks noGrp="1"/>
          </p:cNvSpPr>
          <p:nvPr>
            <p:ph type="ftr" sz="quarter" idx="15"/>
          </p:nvPr>
        </p:nvSpPr>
        <p:spPr/>
        <p:txBody>
          <a:bodyPr/>
          <a:lstStyle/>
          <a:p>
            <a:r>
              <a:rPr lang="en-GB" smtClean="0">
                <a:noFill/>
              </a:rPr>
              <a:t>Seksuel chikane - Forekomst, konsekvenser og forebyggelse</a:t>
            </a:r>
            <a:endParaRPr lang="en-GB" dirty="0">
              <a:noFill/>
            </a:endParaRPr>
          </a:p>
        </p:txBody>
      </p:sp>
      <p:graphicFrame>
        <p:nvGraphicFramePr>
          <p:cNvPr id="15" name="Tabel 14"/>
          <p:cNvGraphicFramePr>
            <a:graphicFrameLocks noGrp="1"/>
          </p:cNvGraphicFramePr>
          <p:nvPr>
            <p:extLst>
              <p:ext uri="{D42A27DB-BD31-4B8C-83A1-F6EECF244321}">
                <p14:modId xmlns:p14="http://schemas.microsoft.com/office/powerpoint/2010/main" val="4269373196"/>
              </p:ext>
            </p:extLst>
          </p:nvPr>
        </p:nvGraphicFramePr>
        <p:xfrm>
          <a:off x="634746" y="1678531"/>
          <a:ext cx="10917633" cy="2474056"/>
        </p:xfrm>
        <a:graphic>
          <a:graphicData uri="http://schemas.openxmlformats.org/drawingml/2006/table">
            <a:tbl>
              <a:tblPr firstRow="1" firstCol="1" bandRow="1"/>
              <a:tblGrid>
                <a:gridCol w="1033494">
                  <a:extLst>
                    <a:ext uri="{9D8B030D-6E8A-4147-A177-3AD203B41FA5}">
                      <a16:colId xmlns:a16="http://schemas.microsoft.com/office/drawing/2014/main" val="2936778369"/>
                    </a:ext>
                  </a:extLst>
                </a:gridCol>
                <a:gridCol w="1033494">
                  <a:extLst>
                    <a:ext uri="{9D8B030D-6E8A-4147-A177-3AD203B41FA5}">
                      <a16:colId xmlns:a16="http://schemas.microsoft.com/office/drawing/2014/main" val="2722221126"/>
                    </a:ext>
                  </a:extLst>
                </a:gridCol>
                <a:gridCol w="1117927">
                  <a:extLst>
                    <a:ext uri="{9D8B030D-6E8A-4147-A177-3AD203B41FA5}">
                      <a16:colId xmlns:a16="http://schemas.microsoft.com/office/drawing/2014/main" val="4176052619"/>
                    </a:ext>
                  </a:extLst>
                </a:gridCol>
                <a:gridCol w="1117927">
                  <a:extLst>
                    <a:ext uri="{9D8B030D-6E8A-4147-A177-3AD203B41FA5}">
                      <a16:colId xmlns:a16="http://schemas.microsoft.com/office/drawing/2014/main" val="1204965324"/>
                    </a:ext>
                  </a:extLst>
                </a:gridCol>
                <a:gridCol w="193263">
                  <a:extLst>
                    <a:ext uri="{9D8B030D-6E8A-4147-A177-3AD203B41FA5}">
                      <a16:colId xmlns:a16="http://schemas.microsoft.com/office/drawing/2014/main" val="1161828155"/>
                    </a:ext>
                  </a:extLst>
                </a:gridCol>
                <a:gridCol w="865900">
                  <a:extLst>
                    <a:ext uri="{9D8B030D-6E8A-4147-A177-3AD203B41FA5}">
                      <a16:colId xmlns:a16="http://schemas.microsoft.com/office/drawing/2014/main" val="2990675519"/>
                    </a:ext>
                  </a:extLst>
                </a:gridCol>
                <a:gridCol w="1117927">
                  <a:extLst>
                    <a:ext uri="{9D8B030D-6E8A-4147-A177-3AD203B41FA5}">
                      <a16:colId xmlns:a16="http://schemas.microsoft.com/office/drawing/2014/main" val="1873909596"/>
                    </a:ext>
                  </a:extLst>
                </a:gridCol>
                <a:gridCol w="1117927">
                  <a:extLst>
                    <a:ext uri="{9D8B030D-6E8A-4147-A177-3AD203B41FA5}">
                      <a16:colId xmlns:a16="http://schemas.microsoft.com/office/drawing/2014/main" val="1251990066"/>
                    </a:ext>
                  </a:extLst>
                </a:gridCol>
                <a:gridCol w="193263">
                  <a:extLst>
                    <a:ext uri="{9D8B030D-6E8A-4147-A177-3AD203B41FA5}">
                      <a16:colId xmlns:a16="http://schemas.microsoft.com/office/drawing/2014/main" val="2506715907"/>
                    </a:ext>
                  </a:extLst>
                </a:gridCol>
                <a:gridCol w="867805">
                  <a:extLst>
                    <a:ext uri="{9D8B030D-6E8A-4147-A177-3AD203B41FA5}">
                      <a16:colId xmlns:a16="http://schemas.microsoft.com/office/drawing/2014/main" val="3981675830"/>
                    </a:ext>
                  </a:extLst>
                </a:gridCol>
                <a:gridCol w="1129353">
                  <a:extLst>
                    <a:ext uri="{9D8B030D-6E8A-4147-A177-3AD203B41FA5}">
                      <a16:colId xmlns:a16="http://schemas.microsoft.com/office/drawing/2014/main" val="967304096"/>
                    </a:ext>
                  </a:extLst>
                </a:gridCol>
                <a:gridCol w="1129353">
                  <a:extLst>
                    <a:ext uri="{9D8B030D-6E8A-4147-A177-3AD203B41FA5}">
                      <a16:colId xmlns:a16="http://schemas.microsoft.com/office/drawing/2014/main" val="1210940654"/>
                    </a:ext>
                  </a:extLst>
                </a:gridCol>
              </a:tblGrid>
              <a:tr h="315837">
                <a:tc rowSpan="2">
                  <a:txBody>
                    <a:bodyPr/>
                    <a:lstStyle/>
                    <a:p>
                      <a:pPr>
                        <a:spcAft>
                          <a:spcPts val="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da-DK"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All</a:t>
                      </a:r>
                      <a:endParaRPr lang="da-DK"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rowSpan="2">
                  <a:txBody>
                    <a:bodyPr/>
                    <a:lstStyle/>
                    <a:p>
                      <a:pPr algn="ctr">
                        <a:spcAft>
                          <a:spcPts val="0"/>
                        </a:spcAft>
                      </a:pPr>
                      <a:r>
                        <a:rPr lang="en-GB"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da-DK"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Men</a:t>
                      </a:r>
                      <a:endParaRPr lang="da-DK"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rowSpan="2">
                  <a:txBody>
                    <a:bodyPr/>
                    <a:lstStyle/>
                    <a:p>
                      <a:pPr algn="ctr">
                        <a:spcAft>
                          <a:spcPts val="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da-DK"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Women</a:t>
                      </a:r>
                      <a:endParaRPr lang="da-DK"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73178798"/>
                  </a:ext>
                </a:extLst>
              </a:tr>
              <a:tr h="631674">
                <a:tc vMerge="1">
                  <a:txBody>
                    <a:bodyPr/>
                    <a:lstStyle/>
                    <a:p>
                      <a:endParaRPr lang="da-DK"/>
                    </a:p>
                  </a:txBody>
                  <a:tcPr/>
                </a:tc>
                <a:tc>
                  <a:txBody>
                    <a:bodyPr/>
                    <a:lstStyle/>
                    <a:p>
                      <a:pPr algn="ctr">
                        <a:spcAft>
                          <a:spcPts val="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No with valid data</a:t>
                      </a:r>
                      <a:endParaRPr lang="da-DK"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No of cases</a:t>
                      </a:r>
                      <a:endParaRPr lang="da-DK"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HR (95% CI)</a:t>
                      </a:r>
                      <a:endParaRPr lang="da-DK"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a-DK"/>
                    </a:p>
                  </a:txBody>
                  <a:tcPr/>
                </a:tc>
                <a:tc>
                  <a:txBody>
                    <a:bodyPr/>
                    <a:lstStyle/>
                    <a:p>
                      <a:pPr algn="ctr">
                        <a:spcAft>
                          <a:spcPts val="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No with valid data</a:t>
                      </a:r>
                      <a:endParaRPr lang="da-DK"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No of cases</a:t>
                      </a:r>
                      <a:endParaRPr lang="da-DK"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HR (95% CI)</a:t>
                      </a:r>
                      <a:endParaRPr lang="da-DK"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a-DK"/>
                    </a:p>
                  </a:txBody>
                  <a:tcPr/>
                </a:tc>
                <a:tc>
                  <a:txBody>
                    <a:bodyPr/>
                    <a:lstStyle/>
                    <a:p>
                      <a:pPr algn="ctr">
                        <a:spcAft>
                          <a:spcPts val="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No with valid data</a:t>
                      </a:r>
                      <a:endParaRPr lang="da-DK"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No of cases</a:t>
                      </a:r>
                      <a:endParaRPr lang="da-DK"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effectLst/>
                          <a:latin typeface="Times New Roman" panose="02020603050405020304" pitchFamily="18" charset="0"/>
                          <a:ea typeface="Calibri" panose="020F0502020204030204" pitchFamily="34" charset="0"/>
                          <a:cs typeface="Times New Roman" panose="02020603050405020304" pitchFamily="18" charset="0"/>
                        </a:rPr>
                        <a:t>HR (95% CI)</a:t>
                      </a:r>
                      <a:endParaRPr lang="da-DK"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793384"/>
                  </a:ext>
                </a:extLst>
              </a:tr>
              <a:tr h="263197">
                <a:tc gridSpan="12">
                  <a:txBody>
                    <a:bodyPr/>
                    <a:lstStyle/>
                    <a:p>
                      <a:pPr>
                        <a:spcAft>
                          <a:spcPts val="0"/>
                        </a:spcAft>
                      </a:pPr>
                      <a:r>
                        <a:rPr lang="en-GB" sz="1000" b="1" dirty="0">
                          <a:effectLst/>
                          <a:latin typeface="Times New Roman" panose="02020603050405020304" pitchFamily="18" charset="0"/>
                          <a:ea typeface="Calibri" panose="020F0502020204030204" pitchFamily="34" charset="0"/>
                          <a:cs typeface="Times New Roman" panose="02020603050405020304" pitchFamily="18" charset="0"/>
                        </a:rPr>
                        <a:t>Suicide</a:t>
                      </a:r>
                      <a:endParaRPr lang="da-DK"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155407410"/>
                  </a:ext>
                </a:extLst>
              </a:tr>
              <a:tr h="315837">
                <a:tc>
                  <a:txBody>
                    <a:bodyPr/>
                    <a:lstStyle/>
                    <a:p>
                      <a:pPr>
                        <a:spcAft>
                          <a:spcPts val="0"/>
                        </a:spcAft>
                      </a:pPr>
                      <a:r>
                        <a:rPr lang="en-GB" sz="1000" dirty="0">
                          <a:effectLst/>
                          <a:latin typeface="Times New Roman" panose="02020603050405020304" pitchFamily="18" charset="0"/>
                          <a:ea typeface="Calibri" panose="020F0502020204030204" pitchFamily="34" charset="0"/>
                          <a:cs typeface="Times New Roman" panose="02020603050405020304" pitchFamily="18" charset="0"/>
                        </a:rPr>
                        <a:t>Model </a:t>
                      </a:r>
                      <a:r>
                        <a:rPr lang="en-GB" sz="1000" dirty="0" smtClean="0">
                          <a:effectLst/>
                          <a:latin typeface="Times New Roman" panose="02020603050405020304" pitchFamily="18" charset="0"/>
                          <a:ea typeface="Calibri" panose="020F0502020204030204" pitchFamily="34" charset="0"/>
                          <a:cs typeface="Times New Roman" panose="02020603050405020304" pitchFamily="18" charset="0"/>
                        </a:rPr>
                        <a:t>0</a:t>
                      </a:r>
                      <a:r>
                        <a:rPr lang="en-GB" sz="1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da-DK"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85 205</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125</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2.23 (1.19 to 4.16)</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da-DK"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40853</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87</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2.99 (1.09 to 8.18)</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 </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44 353</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38</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dirty="0">
                          <a:effectLst/>
                          <a:latin typeface="Times New Roman" panose="02020603050405020304" pitchFamily="18" charset="0"/>
                          <a:ea typeface="Calibri" panose="020F0502020204030204" pitchFamily="34" charset="0"/>
                          <a:cs typeface="Times New Roman" panose="02020603050405020304" pitchFamily="18" charset="0"/>
                        </a:rPr>
                        <a:t>3.20 (1.39 to 7.33)</a:t>
                      </a:r>
                      <a:endParaRPr lang="da-DK"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281334765"/>
                  </a:ext>
                </a:extLst>
              </a:tr>
              <a:tr h="315837">
                <a:tc>
                  <a:txBody>
                    <a:bodyPr/>
                    <a:lstStyle/>
                    <a:p>
                      <a:pP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Model 1</a:t>
                      </a:r>
                      <a:r>
                        <a:rPr lang="en-GB" sz="1200">
                          <a:effectLst/>
                          <a:latin typeface="Times New Roman" panose="02020603050405020304" pitchFamily="18" charset="0"/>
                          <a:ea typeface="Calibri" panose="020F0502020204030204" pitchFamily="34" charset="0"/>
                          <a:cs typeface="Times New Roman" panose="02020603050405020304" pitchFamily="18" charset="0"/>
                        </a:rPr>
                        <a:t>†</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84 238</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124</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2.82 (1.49 to 5.34)</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da-DK"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40421</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86</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2.62 (0.95 to 7.19)</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 </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43 817</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38</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2.94 (1.28 to 6.76)</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78912240"/>
                  </a:ext>
                </a:extLst>
              </a:tr>
              <a:tr h="315837">
                <a:tc>
                  <a:txBody>
                    <a:bodyPr/>
                    <a:lstStyle/>
                    <a:p>
                      <a:pP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Model 2</a:t>
                      </a:r>
                      <a:r>
                        <a:rPr lang="en-GB" sz="1200">
                          <a:effectLst/>
                          <a:latin typeface="Times New Roman" panose="02020603050405020304" pitchFamily="18" charset="0"/>
                          <a:ea typeface="Calibri" panose="020F0502020204030204" pitchFamily="34" charset="0"/>
                          <a:cs typeface="Times New Roman" panose="02020603050405020304" pitchFamily="18" charset="0"/>
                        </a:rPr>
                        <a:t>‡</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83 048</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121</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2.51 (1.29 to 4.90)</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da-DK"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39877</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84</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2.62 (0.95 to 7.22)</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 </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dirty="0">
                          <a:effectLst/>
                          <a:latin typeface="Times New Roman" panose="02020603050405020304" pitchFamily="18" charset="0"/>
                          <a:ea typeface="Calibri" panose="020F0502020204030204" pitchFamily="34" charset="0"/>
                          <a:cs typeface="Times New Roman" panose="02020603050405020304" pitchFamily="18" charset="0"/>
                        </a:rPr>
                        <a:t>43 171</a:t>
                      </a:r>
                      <a:endParaRPr lang="da-DK"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37</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dirty="0">
                          <a:effectLst/>
                          <a:latin typeface="Times New Roman" panose="02020603050405020304" pitchFamily="18" charset="0"/>
                          <a:ea typeface="Calibri" panose="020F0502020204030204" pitchFamily="34" charset="0"/>
                          <a:cs typeface="Times New Roman" panose="02020603050405020304" pitchFamily="18" charset="0"/>
                        </a:rPr>
                        <a:t>2.39 (0.98 to 5.80)</a:t>
                      </a:r>
                      <a:endParaRPr lang="da-DK"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009006760"/>
                  </a:ext>
                </a:extLst>
              </a:tr>
              <a:tr h="315837">
                <a:tc>
                  <a:txBody>
                    <a:bodyPr/>
                    <a:lstStyle/>
                    <a:p>
                      <a:pPr>
                        <a:spcAft>
                          <a:spcPts val="0"/>
                        </a:spcAft>
                      </a:pPr>
                      <a:r>
                        <a:rPr lang="en-GB" sz="1000" dirty="0">
                          <a:effectLst/>
                          <a:latin typeface="Times New Roman" panose="02020603050405020304" pitchFamily="18" charset="0"/>
                          <a:ea typeface="Calibri" panose="020F0502020204030204" pitchFamily="34" charset="0"/>
                          <a:cs typeface="Times New Roman" panose="02020603050405020304" pitchFamily="18" charset="0"/>
                        </a:rPr>
                        <a:t>Model 3</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da-DK"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82 860</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121</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2.47 (1.25 to 4.87)</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 </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39794</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84</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2.60 (0.92 to 7.34)</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 </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43 066</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37</a:t>
                      </a:r>
                      <a:endParaRPr lang="da-DK"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GB" sz="1000" dirty="0">
                          <a:effectLst/>
                          <a:latin typeface="Times New Roman" panose="02020603050405020304" pitchFamily="18" charset="0"/>
                          <a:ea typeface="Calibri" panose="020F0502020204030204" pitchFamily="34" charset="0"/>
                          <a:cs typeface="Times New Roman" panose="02020603050405020304" pitchFamily="18" charset="0"/>
                        </a:rPr>
                        <a:t>2.25 (0.91 to 5.56)</a:t>
                      </a:r>
                      <a:endParaRPr lang="da-DK"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522692944"/>
                  </a:ext>
                </a:extLst>
              </a:tr>
            </a:tbl>
          </a:graphicData>
        </a:graphic>
      </p:graphicFrame>
      <p:sp>
        <p:nvSpPr>
          <p:cNvPr id="16" name="Rektangel 15"/>
          <p:cNvSpPr/>
          <p:nvPr/>
        </p:nvSpPr>
        <p:spPr>
          <a:xfrm>
            <a:off x="3765013" y="2417488"/>
            <a:ext cx="1203593" cy="17579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8" name="Rektangel 17"/>
          <p:cNvSpPr/>
          <p:nvPr/>
        </p:nvSpPr>
        <p:spPr>
          <a:xfrm>
            <a:off x="525139" y="4473692"/>
            <a:ext cx="9731566" cy="1052532"/>
          </a:xfrm>
          <a:prstGeom prst="rect">
            <a:avLst/>
          </a:prstGeom>
        </p:spPr>
        <p:txBody>
          <a:bodyPr wrap="square">
            <a:spAutoFit/>
          </a:bodyPr>
          <a:lstStyle/>
          <a:p>
            <a:pPr marL="0" indent="0">
              <a:spcAft>
                <a:spcPts val="0"/>
              </a:spcAft>
              <a:buNone/>
            </a:pPr>
            <a:r>
              <a:rPr lang="en-GB"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GB" sz="1200" dirty="0" smtClean="0">
                <a:solidFill>
                  <a:schemeClr val="tx1"/>
                </a:solidFill>
                <a:latin typeface="Times New Roman" panose="02020603050405020304" pitchFamily="18" charset="0"/>
                <a:ea typeface="Calibri" panose="020F0502020204030204" pitchFamily="34" charset="0"/>
              </a:rPr>
              <a:t>Unadjusted </a:t>
            </a:r>
            <a:r>
              <a:rPr lang="en-GB" sz="1200" dirty="0">
                <a:solidFill>
                  <a:schemeClr val="tx1"/>
                </a:solidFill>
                <a:latin typeface="Times New Roman" panose="02020603050405020304" pitchFamily="18" charset="0"/>
                <a:ea typeface="Calibri" panose="020F0502020204030204" pitchFamily="34" charset="0"/>
              </a:rPr>
              <a:t>analyses.</a:t>
            </a:r>
            <a:endParaRPr lang="da-DK" sz="1200" dirty="0">
              <a:solidFill>
                <a:schemeClr val="tx1"/>
              </a:solidFill>
              <a:latin typeface="Times New Roman" panose="02020603050405020304" pitchFamily="18" charset="0"/>
              <a:ea typeface="Calibri" panose="020F0502020204030204" pitchFamily="34" charset="0"/>
            </a:endParaRPr>
          </a:p>
          <a:p>
            <a:pPr marL="0" indent="0">
              <a:spcAft>
                <a:spcPts val="0"/>
              </a:spcAft>
              <a:buNone/>
            </a:pPr>
            <a:r>
              <a:rPr lang="en-GB" sz="1200" dirty="0">
                <a:solidFill>
                  <a:schemeClr val="tx1"/>
                </a:solidFill>
                <a:latin typeface="Times New Roman" panose="02020603050405020304" pitchFamily="18" charset="0"/>
                <a:ea typeface="Calibri" panose="020F0502020204030204" pitchFamily="34" charset="0"/>
              </a:rPr>
              <a:t>†Adjusted for sex, birth country, family situation, education, and income at baseline.</a:t>
            </a:r>
            <a:endParaRPr lang="da-DK" sz="1200" dirty="0">
              <a:solidFill>
                <a:schemeClr val="tx1"/>
              </a:solidFill>
              <a:latin typeface="Times New Roman" panose="02020603050405020304" pitchFamily="18" charset="0"/>
              <a:ea typeface="Calibri" panose="020F0502020204030204" pitchFamily="34" charset="0"/>
            </a:endParaRPr>
          </a:p>
          <a:p>
            <a:pPr marL="0" indent="0">
              <a:spcAft>
                <a:spcPts val="0"/>
              </a:spcAft>
              <a:buNone/>
            </a:pPr>
            <a:r>
              <a:rPr lang="en-GB" sz="1200" dirty="0">
                <a:solidFill>
                  <a:schemeClr val="tx1"/>
                </a:solidFill>
                <a:latin typeface="Times New Roman" panose="02020603050405020304" pitchFamily="18" charset="0"/>
                <a:ea typeface="Calibri" panose="020F0502020204030204" pitchFamily="34" charset="0"/>
              </a:rPr>
              <a:t>‡Adjusted for sex, birth country, family situation, education, income, and poor mental health at baseline.</a:t>
            </a:r>
            <a:endParaRPr lang="da-DK" sz="1200" dirty="0">
              <a:solidFill>
                <a:schemeClr val="tx1"/>
              </a:solidFill>
              <a:latin typeface="Times New Roman" panose="02020603050405020304" pitchFamily="18" charset="0"/>
              <a:ea typeface="Calibri" panose="020F0502020204030204" pitchFamily="34" charset="0"/>
            </a:endParaRPr>
          </a:p>
          <a:p>
            <a:pPr marL="0" indent="0">
              <a:spcAft>
                <a:spcPts val="0"/>
              </a:spcAft>
              <a:buNone/>
            </a:pPr>
            <a:r>
              <a:rPr lang="en-GB" sz="1200" dirty="0">
                <a:solidFill>
                  <a:schemeClr val="tx1"/>
                </a:solidFill>
                <a:latin typeface="Times New Roman" panose="02020603050405020304" pitchFamily="18" charset="0"/>
                <a:ea typeface="Calibri" panose="020F0502020204030204" pitchFamily="34" charset="0"/>
              </a:rPr>
              <a:t>§Adjusted for sex, birth country, family situation, education, income, demands, control, social support at work, workplace bullying, and poor mental health at baseline.</a:t>
            </a:r>
            <a:endParaRPr lang="da-DK" sz="1200" dirty="0">
              <a:solidFill>
                <a:schemeClr val="tx1"/>
              </a:solidFill>
              <a:latin typeface="Times New Roman" panose="02020603050405020304" pitchFamily="18" charset="0"/>
              <a:ea typeface="Calibri" panose="020F0502020204030204" pitchFamily="34" charset="0"/>
            </a:endParaRPr>
          </a:p>
        </p:txBody>
      </p:sp>
      <p:sp>
        <p:nvSpPr>
          <p:cNvPr id="19" name="Tekstfelt 18"/>
          <p:cNvSpPr txBox="1"/>
          <p:nvPr/>
        </p:nvSpPr>
        <p:spPr>
          <a:xfrm>
            <a:off x="2181340" y="6078685"/>
            <a:ext cx="8262650" cy="576120"/>
          </a:xfrm>
          <a:prstGeom prst="rect">
            <a:avLst/>
          </a:prstGeom>
          <a:noFill/>
        </p:spPr>
        <p:txBody>
          <a:bodyPr wrap="square" lIns="0" tIns="0" rIns="0" bIns="0" rtlCol="0">
            <a:spAutoFit/>
          </a:bodyPr>
          <a:lstStyle/>
          <a:p>
            <a:pPr marL="0" indent="0">
              <a:buNone/>
            </a:pPr>
            <a:r>
              <a:rPr lang="da-DK" sz="1200" dirty="0"/>
              <a:t>Kilde: Magnusson Hanson </a:t>
            </a:r>
            <a:r>
              <a:rPr lang="da-DK" sz="1200" dirty="0" smtClean="0"/>
              <a:t>LL</a:t>
            </a:r>
            <a:r>
              <a:rPr lang="da-DK" sz="1200" dirty="0"/>
              <a:t>, Nyberg </a:t>
            </a:r>
            <a:r>
              <a:rPr lang="da-DK" sz="1200" dirty="0" smtClean="0"/>
              <a:t>A,</a:t>
            </a:r>
            <a:r>
              <a:rPr lang="da-DK" sz="1200" dirty="0"/>
              <a:t> </a:t>
            </a:r>
            <a:r>
              <a:rPr lang="da-DK" sz="1200" dirty="0" err="1"/>
              <a:t>Mittendorfer-Rutz</a:t>
            </a:r>
            <a:r>
              <a:rPr lang="da-DK" sz="1200" dirty="0"/>
              <a:t> </a:t>
            </a:r>
            <a:r>
              <a:rPr lang="da-DK" sz="1200" dirty="0" smtClean="0"/>
              <a:t>E,</a:t>
            </a:r>
            <a:r>
              <a:rPr lang="da-DK" sz="1200" dirty="0"/>
              <a:t> Bondestam </a:t>
            </a:r>
            <a:r>
              <a:rPr lang="da-DK" sz="1200" dirty="0" smtClean="0"/>
              <a:t>F,</a:t>
            </a:r>
            <a:r>
              <a:rPr lang="da-DK" sz="1200" dirty="0"/>
              <a:t> Madsen</a:t>
            </a:r>
            <a:r>
              <a:rPr lang="da-DK" sz="1200"/>
              <a:t> </a:t>
            </a:r>
            <a:r>
              <a:rPr lang="da-DK" sz="1200" smtClean="0"/>
              <a:t>IEH</a:t>
            </a:r>
            <a:r>
              <a:rPr lang="da-DK" sz="1200" dirty="0"/>
              <a:t>. Work </a:t>
            </a:r>
            <a:r>
              <a:rPr lang="da-DK" sz="1200" dirty="0" err="1"/>
              <a:t>related</a:t>
            </a:r>
            <a:r>
              <a:rPr lang="da-DK" sz="1200" dirty="0"/>
              <a:t> </a:t>
            </a:r>
            <a:r>
              <a:rPr lang="da-DK" sz="1200" dirty="0" err="1"/>
              <a:t>sexual</a:t>
            </a:r>
            <a:r>
              <a:rPr lang="da-DK" sz="1200" dirty="0"/>
              <a:t> </a:t>
            </a:r>
            <a:r>
              <a:rPr lang="da-DK" sz="1200" dirty="0" err="1"/>
              <a:t>harassment</a:t>
            </a:r>
            <a:r>
              <a:rPr lang="da-DK" sz="1200" dirty="0"/>
              <a:t> and </a:t>
            </a:r>
            <a:r>
              <a:rPr lang="da-DK" sz="1200" dirty="0" err="1"/>
              <a:t>risk</a:t>
            </a:r>
            <a:r>
              <a:rPr lang="da-DK" sz="1200" dirty="0"/>
              <a:t> of </a:t>
            </a:r>
            <a:r>
              <a:rPr lang="da-DK" sz="1200" dirty="0" err="1"/>
              <a:t>suicide</a:t>
            </a:r>
            <a:r>
              <a:rPr lang="da-DK" sz="1200" dirty="0"/>
              <a:t> and </a:t>
            </a:r>
            <a:r>
              <a:rPr lang="da-DK" sz="1200" dirty="0" err="1"/>
              <a:t>suicide</a:t>
            </a:r>
            <a:r>
              <a:rPr lang="da-DK" sz="1200" dirty="0"/>
              <a:t> </a:t>
            </a:r>
            <a:r>
              <a:rPr lang="da-DK" sz="1200" dirty="0" err="1"/>
              <a:t>attempts</a:t>
            </a:r>
            <a:r>
              <a:rPr lang="da-DK" sz="1200" dirty="0"/>
              <a:t>: </a:t>
            </a:r>
            <a:r>
              <a:rPr lang="da-DK" sz="1200" dirty="0" err="1"/>
              <a:t>prospective</a:t>
            </a:r>
            <a:r>
              <a:rPr lang="da-DK" sz="1200" dirty="0"/>
              <a:t> </a:t>
            </a:r>
            <a:r>
              <a:rPr lang="da-DK" sz="1200" dirty="0" err="1"/>
              <a:t>cohort</a:t>
            </a:r>
            <a:r>
              <a:rPr lang="da-DK" sz="1200" dirty="0"/>
              <a:t> </a:t>
            </a:r>
            <a:r>
              <a:rPr lang="da-DK" sz="1200" dirty="0" err="1"/>
              <a:t>study</a:t>
            </a:r>
            <a:r>
              <a:rPr lang="da-DK" sz="1200" dirty="0"/>
              <a:t> BMJ 2020; 370 :m2984</a:t>
            </a:r>
          </a:p>
        </p:txBody>
      </p:sp>
      <p:sp>
        <p:nvSpPr>
          <p:cNvPr id="20" name="Pladsholder til sidefod 4"/>
          <p:cNvSpPr txBox="1">
            <a:spLocks/>
          </p:cNvSpPr>
          <p:nvPr/>
        </p:nvSpPr>
        <p:spPr>
          <a:xfrm>
            <a:off x="9171709" y="6345140"/>
            <a:ext cx="2588291" cy="326003"/>
          </a:xfrm>
          <a:prstGeom prst="rect">
            <a:avLst/>
          </a:prstGeom>
        </p:spPr>
        <p:txBody>
          <a:bodyPr vert="horz" lIns="0" tIns="0" rIns="0" bIns="0" rtlCol="0" anchor="b" anchorCtr="0"/>
          <a:lstStyle>
            <a:defPPr>
              <a:defRPr lang="en-US"/>
            </a:defPPr>
            <a:lvl1pPr marL="0" indent="0" algn="r" defTabSz="914400" rtl="0" eaLnBrk="1" latinLnBrk="0" hangingPunct="1">
              <a:lnSpc>
                <a:spcPct val="104000"/>
              </a:lnSpc>
              <a:spcBef>
                <a:spcPts val="0"/>
              </a:spcBef>
              <a:spcAft>
                <a:spcPts val="300"/>
              </a:spcAft>
              <a:buClr>
                <a:schemeClr val="accent3"/>
              </a:buClr>
              <a:buFont typeface="Verdana" panose="020B0604030504040204" pitchFamily="34" charset="0"/>
              <a:buNone/>
              <a:defRPr sz="5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a:lstStyle>
          <a:p>
            <a:r>
              <a:rPr lang="da-DK" dirty="0"/>
              <a:t>Seksuel chikane – Forekomst og psykiske konsekvenser</a:t>
            </a:r>
          </a:p>
        </p:txBody>
      </p:sp>
    </p:spTree>
    <p:extLst>
      <p:ext uri="{BB962C8B-B14F-4D97-AF65-F5344CB8AC3E}">
        <p14:creationId xmlns:p14="http://schemas.microsoft.com/office/powerpoint/2010/main" val="7316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Indhold</a:t>
            </a:r>
          </a:p>
        </p:txBody>
      </p:sp>
      <p:sp>
        <p:nvSpPr>
          <p:cNvPr id="3" name="Pladsholder til indhold 2"/>
          <p:cNvSpPr>
            <a:spLocks noGrp="1"/>
          </p:cNvSpPr>
          <p:nvPr>
            <p:ph idx="1"/>
          </p:nvPr>
        </p:nvSpPr>
        <p:spPr/>
        <p:txBody>
          <a:bodyPr/>
          <a:lstStyle/>
          <a:p>
            <a:pPr>
              <a:lnSpc>
                <a:spcPct val="200000"/>
              </a:lnSpc>
            </a:pPr>
            <a:r>
              <a:rPr lang="da-DK" sz="2000" dirty="0" smtClean="0"/>
              <a:t>Hvad er seksuel chikane?</a:t>
            </a:r>
          </a:p>
          <a:p>
            <a:pPr>
              <a:lnSpc>
                <a:spcPct val="200000"/>
              </a:lnSpc>
            </a:pPr>
            <a:r>
              <a:rPr lang="da-DK" sz="2000" dirty="0" smtClean="0"/>
              <a:t>Hvor hyppigt er seksuel chikane?</a:t>
            </a:r>
          </a:p>
          <a:p>
            <a:pPr>
              <a:lnSpc>
                <a:spcPct val="200000"/>
              </a:lnSpc>
            </a:pPr>
            <a:r>
              <a:rPr lang="da-DK" sz="2000" dirty="0" smtClean="0"/>
              <a:t>Mulige psykiske konsekvenser af seksuel chikane</a:t>
            </a:r>
          </a:p>
        </p:txBody>
      </p:sp>
      <p:sp>
        <p:nvSpPr>
          <p:cNvPr id="5" name="Pladsholder til sidefod 4"/>
          <p:cNvSpPr>
            <a:spLocks noGrp="1"/>
          </p:cNvSpPr>
          <p:nvPr>
            <p:ph type="ftr" sz="quarter" idx="11"/>
          </p:nvPr>
        </p:nvSpPr>
        <p:spPr>
          <a:xfrm>
            <a:off x="9171709" y="6345141"/>
            <a:ext cx="2588291" cy="166500"/>
          </a:xfrm>
        </p:spPr>
        <p:txBody>
          <a:bodyPr/>
          <a:lstStyle/>
          <a:p>
            <a:r>
              <a:rPr lang="da-DK" dirty="0" smtClean="0"/>
              <a:t>Seksuel chikane – Forekomst og psykiske konsekvenser</a:t>
            </a:r>
            <a:endParaRPr lang="da-DK" dirty="0"/>
          </a:p>
        </p:txBody>
      </p:sp>
    </p:spTree>
    <p:extLst>
      <p:ext uri="{BB962C8B-B14F-4D97-AF65-F5344CB8AC3E}">
        <p14:creationId xmlns:p14="http://schemas.microsoft.com/office/powerpoint/2010/main" val="184778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solidFill>
                  <a:schemeClr val="tx2"/>
                </a:solidFill>
              </a:rPr>
              <a:t>Opsummering om mulige psykiske konsekvenser</a:t>
            </a:r>
            <a:endParaRPr lang="da-DK" dirty="0">
              <a:solidFill>
                <a:schemeClr val="tx2"/>
              </a:solidFill>
            </a:endParaRPr>
          </a:p>
        </p:txBody>
      </p:sp>
      <p:sp>
        <p:nvSpPr>
          <p:cNvPr id="4" name="Pladsholder til indhold 3"/>
          <p:cNvSpPr>
            <a:spLocks noGrp="1"/>
          </p:cNvSpPr>
          <p:nvPr>
            <p:ph sz="quarter" idx="13"/>
          </p:nvPr>
        </p:nvSpPr>
        <p:spPr/>
        <p:txBody>
          <a:bodyPr>
            <a:normAutofit lnSpcReduction="10000"/>
          </a:bodyPr>
          <a:lstStyle/>
          <a:p>
            <a:pPr>
              <a:lnSpc>
                <a:spcPct val="150000"/>
              </a:lnSpc>
            </a:pPr>
            <a:r>
              <a:rPr lang="da-DK" sz="2000" dirty="0"/>
              <a:t>Medarbejdere udsat for seksuel chikane rapporter flere depressive symptomer end andre medarbejdere</a:t>
            </a:r>
          </a:p>
          <a:p>
            <a:pPr>
              <a:lnSpc>
                <a:spcPct val="150000"/>
              </a:lnSpc>
            </a:pPr>
            <a:r>
              <a:rPr lang="da-DK" sz="2000" dirty="0"/>
              <a:t>Niveauet af depressive symptomer er højest blandt medarbejdere som har været udsat for chikane fra kolleger eller leder</a:t>
            </a:r>
          </a:p>
          <a:p>
            <a:pPr>
              <a:lnSpc>
                <a:spcPct val="150000"/>
              </a:lnSpc>
            </a:pPr>
            <a:r>
              <a:rPr lang="da-DK" sz="2000" dirty="0"/>
              <a:t>Ser man på udviklingen over tid, sker der </a:t>
            </a:r>
            <a:r>
              <a:rPr lang="da-DK" sz="2000" dirty="0" smtClean="0"/>
              <a:t>en </a:t>
            </a:r>
            <a:r>
              <a:rPr lang="da-DK" sz="2000" dirty="0"/>
              <a:t>stigning samtidig med at chikanen pågår</a:t>
            </a:r>
          </a:p>
          <a:p>
            <a:pPr>
              <a:lnSpc>
                <a:spcPct val="150000"/>
              </a:lnSpc>
            </a:pPr>
            <a:r>
              <a:rPr lang="da-DK" sz="2000" dirty="0"/>
              <a:t>Medarbejdere udsat for seksuel chikane har 2-3 gange forøget risiko for selvmord </a:t>
            </a:r>
          </a:p>
          <a:p>
            <a:pPr marL="0" indent="0">
              <a:buNone/>
            </a:pPr>
            <a:r>
              <a:rPr lang="da-DK" dirty="0" smtClean="0"/>
              <a:t> </a:t>
            </a:r>
            <a:endParaRPr lang="da-DK" dirty="0"/>
          </a:p>
        </p:txBody>
      </p:sp>
      <p:sp>
        <p:nvSpPr>
          <p:cNvPr id="6" name="Pladsholder til sidefod 5"/>
          <p:cNvSpPr>
            <a:spLocks noGrp="1"/>
          </p:cNvSpPr>
          <p:nvPr>
            <p:ph type="ftr" sz="quarter" idx="15"/>
          </p:nvPr>
        </p:nvSpPr>
        <p:spPr/>
        <p:txBody>
          <a:bodyPr/>
          <a:lstStyle/>
          <a:p>
            <a:r>
              <a:rPr lang="en-GB" smtClean="0">
                <a:noFill/>
              </a:rPr>
              <a:t>Seksuel chikane - Forekomst, konsekvenser og forebyggelse</a:t>
            </a:r>
            <a:endParaRPr lang="en-GB" dirty="0">
              <a:noFill/>
            </a:endParaRPr>
          </a:p>
        </p:txBody>
      </p:sp>
      <p:sp>
        <p:nvSpPr>
          <p:cNvPr id="5" name="Pladsholder til sidefod 4"/>
          <p:cNvSpPr txBox="1">
            <a:spLocks/>
          </p:cNvSpPr>
          <p:nvPr/>
        </p:nvSpPr>
        <p:spPr>
          <a:xfrm>
            <a:off x="9171709" y="6345140"/>
            <a:ext cx="2588291" cy="326003"/>
          </a:xfrm>
          <a:prstGeom prst="rect">
            <a:avLst/>
          </a:prstGeom>
        </p:spPr>
        <p:txBody>
          <a:bodyPr vert="horz" lIns="0" tIns="0" rIns="0" bIns="0" rtlCol="0" anchor="b" anchorCtr="0"/>
          <a:lstStyle>
            <a:defPPr>
              <a:defRPr lang="en-US"/>
            </a:defPPr>
            <a:lvl1pPr marL="0" indent="0" algn="r" defTabSz="914400" rtl="0" eaLnBrk="1" latinLnBrk="0" hangingPunct="1">
              <a:lnSpc>
                <a:spcPct val="104000"/>
              </a:lnSpc>
              <a:spcBef>
                <a:spcPts val="0"/>
              </a:spcBef>
              <a:spcAft>
                <a:spcPts val="300"/>
              </a:spcAft>
              <a:buClr>
                <a:schemeClr val="accent3"/>
              </a:buClr>
              <a:buFont typeface="Verdana" panose="020B0604030504040204" pitchFamily="34" charset="0"/>
              <a:buNone/>
              <a:defRPr sz="5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a:lstStyle>
          <a:p>
            <a:r>
              <a:rPr lang="da-DK" smtClean="0"/>
              <a:t>Seksuel chikane – Forekomst og konsekvenser</a:t>
            </a:r>
            <a:endParaRPr lang="da-DK" dirty="0"/>
          </a:p>
        </p:txBody>
      </p:sp>
    </p:spTree>
    <p:extLst>
      <p:ext uri="{BB962C8B-B14F-4D97-AF65-F5344CB8AC3E}">
        <p14:creationId xmlns:p14="http://schemas.microsoft.com/office/powerpoint/2010/main" val="302817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er seksuel chikane?</a:t>
            </a:r>
            <a:endParaRPr lang="da-DK" dirty="0"/>
          </a:p>
        </p:txBody>
      </p:sp>
      <p:sp>
        <p:nvSpPr>
          <p:cNvPr id="3" name="Pladsholder til indhold 2"/>
          <p:cNvSpPr>
            <a:spLocks noGrp="1"/>
          </p:cNvSpPr>
          <p:nvPr>
            <p:ph idx="1"/>
          </p:nvPr>
        </p:nvSpPr>
        <p:spPr/>
        <p:txBody>
          <a:bodyPr/>
          <a:lstStyle/>
          <a:p>
            <a:pPr marL="0" indent="0">
              <a:buNone/>
            </a:pPr>
            <a:r>
              <a:rPr lang="da-DK" b="1" dirty="0" smtClean="0"/>
              <a:t>Ligebehandlingsloven</a:t>
            </a:r>
            <a:r>
              <a:rPr lang="da-DK" dirty="0" smtClean="0"/>
              <a:t>: </a:t>
            </a:r>
          </a:p>
          <a:p>
            <a:pPr marL="0" indent="0">
              <a:buNone/>
            </a:pPr>
            <a:r>
              <a:rPr lang="da-DK" i="1" dirty="0" smtClean="0"/>
              <a:t>Der </a:t>
            </a:r>
            <a:r>
              <a:rPr lang="da-DK" i="1" dirty="0"/>
              <a:t>foreligger sexchikane, når der udvises enhver form for uønsket verbal, ikke-verbal eller fysisk adfærd med seksuelle undertoner med det formål eller den virkning at krænke en persons værdighed, navnlig ved at skabe et truende, fjendtligt, nedværdigende, ydmygende eller ubehageligt klima (§ 1, stk. 6).</a:t>
            </a:r>
          </a:p>
          <a:p>
            <a:pPr marL="0" indent="0">
              <a:buNone/>
            </a:pPr>
            <a:endParaRPr lang="da-DK" dirty="0" smtClean="0"/>
          </a:p>
          <a:p>
            <a:pPr marL="0" indent="0">
              <a:buNone/>
            </a:pPr>
            <a:endParaRPr lang="da-DK" dirty="0" smtClean="0"/>
          </a:p>
          <a:p>
            <a:pPr marL="0" indent="0">
              <a:buNone/>
            </a:pPr>
            <a:r>
              <a:rPr lang="da-DK" b="1" dirty="0" smtClean="0"/>
              <a:t>Forskningsfagligt set 3 dimensioner af seksuel chikane:</a:t>
            </a:r>
          </a:p>
          <a:p>
            <a:pPr marL="342900" lvl="0" indent="-342900">
              <a:buAutoNum type="arabicParenR"/>
            </a:pPr>
            <a:r>
              <a:rPr lang="da-DK" dirty="0" smtClean="0"/>
              <a:t>Kønskrænkende </a:t>
            </a:r>
            <a:r>
              <a:rPr lang="da-DK" dirty="0"/>
              <a:t>adfærd, fx nedsættende bemærkninger om det modsatte </a:t>
            </a:r>
            <a:r>
              <a:rPr lang="da-DK" dirty="0" smtClean="0"/>
              <a:t>køn</a:t>
            </a:r>
          </a:p>
          <a:p>
            <a:pPr marL="342900" lvl="0" indent="-342900">
              <a:buAutoNum type="arabicParenR"/>
            </a:pPr>
            <a:r>
              <a:rPr lang="da-DK" dirty="0" smtClean="0"/>
              <a:t>Uønsket </a:t>
            </a:r>
            <a:r>
              <a:rPr lang="da-DK" dirty="0"/>
              <a:t>seksuel opmærksomhed, fx uønskede berøringer af seksuel </a:t>
            </a:r>
            <a:r>
              <a:rPr lang="da-DK" dirty="0" smtClean="0"/>
              <a:t>karakter</a:t>
            </a:r>
          </a:p>
          <a:p>
            <a:pPr marL="342900" lvl="0" indent="-342900">
              <a:buAutoNum type="arabicParenR"/>
            </a:pPr>
            <a:r>
              <a:rPr lang="da-DK" dirty="0" smtClean="0"/>
              <a:t>Tvang</a:t>
            </a:r>
            <a:r>
              <a:rPr lang="da-DK" dirty="0"/>
              <a:t>, fx voldtægt eller krav om sex for at opnå goder (forfremmelse)</a:t>
            </a:r>
          </a:p>
          <a:p>
            <a:pPr marL="0" indent="0">
              <a:buNone/>
            </a:pPr>
            <a:r>
              <a:rPr lang="da-DK" b="1" dirty="0" smtClean="0"/>
              <a:t> </a:t>
            </a:r>
          </a:p>
          <a:p>
            <a:pPr marL="0" indent="0">
              <a:buNone/>
            </a:pPr>
            <a:endParaRPr lang="da-DK" b="1" dirty="0"/>
          </a:p>
        </p:txBody>
      </p:sp>
      <p:sp>
        <p:nvSpPr>
          <p:cNvPr id="7" name="Pladsholder til sidefod 4"/>
          <p:cNvSpPr>
            <a:spLocks noGrp="1"/>
          </p:cNvSpPr>
          <p:nvPr>
            <p:ph type="ftr" sz="quarter" idx="11"/>
          </p:nvPr>
        </p:nvSpPr>
        <p:spPr>
          <a:xfrm>
            <a:off x="9171709" y="6345141"/>
            <a:ext cx="2588291" cy="166500"/>
          </a:xfrm>
        </p:spPr>
        <p:txBody>
          <a:bodyPr/>
          <a:lstStyle/>
          <a:p>
            <a:r>
              <a:rPr lang="da-DK" dirty="0"/>
              <a:t>Seksuel chikane – Forekomst og psykiske konsekvenser</a:t>
            </a:r>
          </a:p>
        </p:txBody>
      </p:sp>
    </p:spTree>
    <p:extLst>
      <p:ext uri="{BB962C8B-B14F-4D97-AF65-F5344CB8AC3E}">
        <p14:creationId xmlns:p14="http://schemas.microsoft.com/office/powerpoint/2010/main" val="3676201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Hvor hyppigt er seksuel chikane?</a:t>
            </a:r>
          </a:p>
        </p:txBody>
      </p:sp>
      <p:graphicFrame>
        <p:nvGraphicFramePr>
          <p:cNvPr id="8" name="Diagram 7"/>
          <p:cNvGraphicFramePr>
            <a:graphicFrameLocks/>
          </p:cNvGraphicFramePr>
          <p:nvPr>
            <p:extLst>
              <p:ext uri="{D42A27DB-BD31-4B8C-83A1-F6EECF244321}">
                <p14:modId xmlns:p14="http://schemas.microsoft.com/office/powerpoint/2010/main" val="1953769327"/>
              </p:ext>
            </p:extLst>
          </p:nvPr>
        </p:nvGraphicFramePr>
        <p:xfrm>
          <a:off x="1816103" y="1229855"/>
          <a:ext cx="7043980" cy="4757980"/>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boks 8"/>
          <p:cNvSpPr txBox="1"/>
          <p:nvPr/>
        </p:nvSpPr>
        <p:spPr>
          <a:xfrm>
            <a:off x="2875259" y="6405634"/>
            <a:ext cx="5554368" cy="192040"/>
          </a:xfrm>
          <a:prstGeom prst="rect">
            <a:avLst/>
          </a:prstGeom>
          <a:noFill/>
        </p:spPr>
        <p:txBody>
          <a:bodyPr wrap="square" lIns="0" tIns="0" rIns="0" bIns="0" rtlCol="0">
            <a:spAutoFit/>
          </a:bodyPr>
          <a:lstStyle/>
          <a:p>
            <a:pPr marL="0" indent="0">
              <a:buNone/>
            </a:pPr>
            <a:r>
              <a:rPr lang="da-DK" sz="1200" dirty="0" smtClean="0"/>
              <a:t>Kilde: Arbejdsmiljø og Helbred, NFA</a:t>
            </a:r>
            <a:r>
              <a:rPr lang="da-DK" sz="1200" dirty="0"/>
              <a:t>. https://arbejdsmiljodata.nfa.dk/</a:t>
            </a:r>
          </a:p>
        </p:txBody>
      </p:sp>
      <p:sp>
        <p:nvSpPr>
          <p:cNvPr id="6" name="Pladsholder til sidefod 4"/>
          <p:cNvSpPr>
            <a:spLocks noGrp="1"/>
          </p:cNvSpPr>
          <p:nvPr>
            <p:ph type="ftr" sz="quarter" idx="11"/>
          </p:nvPr>
        </p:nvSpPr>
        <p:spPr>
          <a:xfrm>
            <a:off x="9171709" y="6345141"/>
            <a:ext cx="2588291" cy="166500"/>
          </a:xfrm>
        </p:spPr>
        <p:txBody>
          <a:bodyPr/>
          <a:lstStyle/>
          <a:p>
            <a:r>
              <a:rPr lang="da-DK" dirty="0"/>
              <a:t>Seksuel chikane – Forekomst og psykiske konsekvenser</a:t>
            </a:r>
          </a:p>
        </p:txBody>
      </p:sp>
    </p:spTree>
    <p:extLst>
      <p:ext uri="{BB962C8B-B14F-4D97-AF65-F5344CB8AC3E}">
        <p14:creationId xmlns:p14="http://schemas.microsoft.com/office/powerpoint/2010/main" val="3273072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Hvilke job er mest udsat?</a:t>
            </a:r>
            <a:endParaRPr lang="da-DK" dirty="0"/>
          </a:p>
        </p:txBody>
      </p:sp>
      <p:sp>
        <p:nvSpPr>
          <p:cNvPr id="3" name="Pladsholder til indhold 2"/>
          <p:cNvSpPr>
            <a:spLocks noGrp="1"/>
          </p:cNvSpPr>
          <p:nvPr>
            <p:ph idx="1"/>
          </p:nvPr>
        </p:nvSpPr>
        <p:spPr/>
        <p:txBody>
          <a:bodyPr/>
          <a:lstStyle/>
          <a:p>
            <a:endParaRPr lang="da-DK" dirty="0"/>
          </a:p>
        </p:txBody>
      </p:sp>
      <p:graphicFrame>
        <p:nvGraphicFramePr>
          <p:cNvPr id="5" name="Diagram 4"/>
          <p:cNvGraphicFramePr>
            <a:graphicFrameLocks/>
          </p:cNvGraphicFramePr>
          <p:nvPr>
            <p:extLst>
              <p:ext uri="{D42A27DB-BD31-4B8C-83A1-F6EECF244321}">
                <p14:modId xmlns:p14="http://schemas.microsoft.com/office/powerpoint/2010/main" val="2289042163"/>
              </p:ext>
            </p:extLst>
          </p:nvPr>
        </p:nvGraphicFramePr>
        <p:xfrm>
          <a:off x="1816103" y="1229855"/>
          <a:ext cx="7043980" cy="4757980"/>
        </p:xfrm>
        <a:graphic>
          <a:graphicData uri="http://schemas.openxmlformats.org/drawingml/2006/chart">
            <c:chart xmlns:c="http://schemas.openxmlformats.org/drawingml/2006/chart" xmlns:r="http://schemas.openxmlformats.org/officeDocument/2006/relationships" r:id="rId2"/>
          </a:graphicData>
        </a:graphic>
      </p:graphicFrame>
      <p:sp>
        <p:nvSpPr>
          <p:cNvPr id="6" name="Pladsholder til sidefod 4"/>
          <p:cNvSpPr>
            <a:spLocks noGrp="1"/>
          </p:cNvSpPr>
          <p:nvPr>
            <p:ph type="ftr" sz="quarter" idx="11"/>
          </p:nvPr>
        </p:nvSpPr>
        <p:spPr>
          <a:xfrm>
            <a:off x="9171709" y="6345141"/>
            <a:ext cx="2588291" cy="166500"/>
          </a:xfrm>
        </p:spPr>
        <p:txBody>
          <a:bodyPr/>
          <a:lstStyle/>
          <a:p>
            <a:r>
              <a:rPr lang="da-DK" dirty="0"/>
              <a:t>Seksuel chikane – Forekomst og psykiske konsekvenser</a:t>
            </a:r>
          </a:p>
        </p:txBody>
      </p:sp>
    </p:spTree>
    <p:extLst>
      <p:ext uri="{BB962C8B-B14F-4D97-AF65-F5344CB8AC3E}">
        <p14:creationId xmlns:p14="http://schemas.microsoft.com/office/powerpoint/2010/main" val="3638931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7124" y="617429"/>
            <a:ext cx="11332879" cy="352456"/>
          </a:xfrm>
        </p:spPr>
        <p:txBody>
          <a:bodyPr/>
          <a:lstStyle/>
          <a:p>
            <a:r>
              <a:rPr lang="da-DK" dirty="0"/>
              <a:t>Hvilke </a:t>
            </a:r>
            <a:r>
              <a:rPr lang="da-DK" dirty="0" smtClean="0"/>
              <a:t>brancher </a:t>
            </a:r>
            <a:r>
              <a:rPr lang="da-DK" dirty="0"/>
              <a:t>er mest udsat?</a:t>
            </a:r>
          </a:p>
        </p:txBody>
      </p:sp>
      <p:sp>
        <p:nvSpPr>
          <p:cNvPr id="3" name="Pladsholder til indhold 2"/>
          <p:cNvSpPr>
            <a:spLocks noGrp="1"/>
          </p:cNvSpPr>
          <p:nvPr>
            <p:ph idx="1"/>
          </p:nvPr>
        </p:nvSpPr>
        <p:spPr/>
        <p:txBody>
          <a:bodyPr/>
          <a:lstStyle/>
          <a:p>
            <a:endParaRPr lang="da-DK" dirty="0"/>
          </a:p>
        </p:txBody>
      </p:sp>
      <p:graphicFrame>
        <p:nvGraphicFramePr>
          <p:cNvPr id="5" name="Diagram 4"/>
          <p:cNvGraphicFramePr>
            <a:graphicFrameLocks/>
          </p:cNvGraphicFramePr>
          <p:nvPr>
            <p:extLst>
              <p:ext uri="{D42A27DB-BD31-4B8C-83A1-F6EECF244321}">
                <p14:modId xmlns:p14="http://schemas.microsoft.com/office/powerpoint/2010/main" val="2500376441"/>
              </p:ext>
            </p:extLst>
          </p:nvPr>
        </p:nvGraphicFramePr>
        <p:xfrm>
          <a:off x="1816103" y="1229855"/>
          <a:ext cx="7043980" cy="4757980"/>
        </p:xfrm>
        <a:graphic>
          <a:graphicData uri="http://schemas.openxmlformats.org/drawingml/2006/chart">
            <c:chart xmlns:c="http://schemas.openxmlformats.org/drawingml/2006/chart" xmlns:r="http://schemas.openxmlformats.org/officeDocument/2006/relationships" r:id="rId2"/>
          </a:graphicData>
        </a:graphic>
      </p:graphicFrame>
      <p:sp>
        <p:nvSpPr>
          <p:cNvPr id="6" name="Pladsholder til sidefod 4"/>
          <p:cNvSpPr>
            <a:spLocks noGrp="1"/>
          </p:cNvSpPr>
          <p:nvPr>
            <p:ph type="ftr" sz="quarter" idx="11"/>
          </p:nvPr>
        </p:nvSpPr>
        <p:spPr>
          <a:xfrm>
            <a:off x="9171709" y="6345141"/>
            <a:ext cx="2588291" cy="166500"/>
          </a:xfrm>
        </p:spPr>
        <p:txBody>
          <a:bodyPr/>
          <a:lstStyle/>
          <a:p>
            <a:r>
              <a:rPr lang="da-DK" dirty="0"/>
              <a:t>Seksuel chikane – Forekomst og psykiske konsekvenser</a:t>
            </a:r>
          </a:p>
        </p:txBody>
      </p:sp>
    </p:spTree>
    <p:extLst>
      <p:ext uri="{BB962C8B-B14F-4D97-AF65-F5344CB8AC3E}">
        <p14:creationId xmlns:p14="http://schemas.microsoft.com/office/powerpoint/2010/main" val="3718775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Hvem udøver chikanen?</a:t>
            </a:r>
            <a:endParaRPr lang="da-DK" dirty="0"/>
          </a:p>
        </p:txBody>
      </p:sp>
      <p:sp>
        <p:nvSpPr>
          <p:cNvPr id="3" name="Pladsholder til indhold 2"/>
          <p:cNvSpPr>
            <a:spLocks noGrp="1"/>
          </p:cNvSpPr>
          <p:nvPr>
            <p:ph idx="1"/>
          </p:nvPr>
        </p:nvSpPr>
        <p:spPr/>
        <p:txBody>
          <a:bodyPr/>
          <a:lstStyle/>
          <a:p>
            <a:endParaRPr lang="da-DK" dirty="0"/>
          </a:p>
        </p:txBody>
      </p:sp>
      <p:sp>
        <p:nvSpPr>
          <p:cNvPr id="7" name="Pladsholder til sidefod 4"/>
          <p:cNvSpPr>
            <a:spLocks noGrp="1"/>
          </p:cNvSpPr>
          <p:nvPr>
            <p:ph type="ftr" sz="quarter" idx="11"/>
          </p:nvPr>
        </p:nvSpPr>
        <p:spPr>
          <a:xfrm>
            <a:off x="9171709" y="6345141"/>
            <a:ext cx="2588291" cy="166500"/>
          </a:xfrm>
        </p:spPr>
        <p:txBody>
          <a:bodyPr/>
          <a:lstStyle/>
          <a:p>
            <a:r>
              <a:rPr lang="da-DK" dirty="0"/>
              <a:t>Seksuel chikane – Forekomst og psykiske konsekvenser</a:t>
            </a:r>
          </a:p>
        </p:txBody>
      </p:sp>
      <p:graphicFrame>
        <p:nvGraphicFramePr>
          <p:cNvPr id="8" name="Diagram 7"/>
          <p:cNvGraphicFramePr>
            <a:graphicFrameLocks/>
          </p:cNvGraphicFramePr>
          <p:nvPr>
            <p:extLst>
              <p:ext uri="{D42A27DB-BD31-4B8C-83A1-F6EECF244321}">
                <p14:modId xmlns:p14="http://schemas.microsoft.com/office/powerpoint/2010/main" val="3177366558"/>
              </p:ext>
            </p:extLst>
          </p:nvPr>
        </p:nvGraphicFramePr>
        <p:xfrm>
          <a:off x="2935705" y="2051999"/>
          <a:ext cx="5379386" cy="3761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5204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Forskellige spørgemetoder giver forskellige svar</a:t>
            </a:r>
            <a:endParaRPr lang="da-DK" dirty="0"/>
          </a:p>
        </p:txBody>
      </p:sp>
      <p:sp>
        <p:nvSpPr>
          <p:cNvPr id="4" name="Pladsholder til sidefod 3"/>
          <p:cNvSpPr>
            <a:spLocks noGrp="1"/>
          </p:cNvSpPr>
          <p:nvPr>
            <p:ph type="ftr" sz="quarter" idx="11"/>
          </p:nvPr>
        </p:nvSpPr>
        <p:spPr>
          <a:xfrm>
            <a:off x="9171709" y="6387779"/>
            <a:ext cx="2588291" cy="151814"/>
          </a:xfrm>
        </p:spPr>
        <p:txBody>
          <a:bodyPr/>
          <a:lstStyle/>
          <a:p>
            <a:r>
              <a:rPr lang="da-DK" dirty="0"/>
              <a:t>Seksuel chikane – Forekomst og psykiske konsekvenser</a:t>
            </a:r>
          </a:p>
        </p:txBody>
      </p:sp>
      <p:sp>
        <p:nvSpPr>
          <p:cNvPr id="8" name="Tekstfelt 7"/>
          <p:cNvSpPr txBox="1"/>
          <p:nvPr/>
        </p:nvSpPr>
        <p:spPr>
          <a:xfrm>
            <a:off x="7691967" y="1913467"/>
            <a:ext cx="3937000" cy="1831628"/>
          </a:xfrm>
          <a:prstGeom prst="rect">
            <a:avLst/>
          </a:prstGeom>
          <a:noFill/>
          <a:ln>
            <a:solidFill>
              <a:schemeClr val="accent3"/>
            </a:solidFill>
          </a:ln>
        </p:spPr>
        <p:txBody>
          <a:bodyPr wrap="square" lIns="108000" tIns="108000" rIns="108000" bIns="108000" rtlCol="0">
            <a:spAutoFit/>
          </a:bodyPr>
          <a:lstStyle/>
          <a:p>
            <a:r>
              <a:rPr lang="da-DK" sz="1600" dirty="0" smtClean="0"/>
              <a:t>1,1 % svarede ja til single-item spørgsmål om seksuel chikane</a:t>
            </a:r>
          </a:p>
          <a:p>
            <a:endParaRPr lang="da-DK" dirty="0"/>
          </a:p>
          <a:p>
            <a:r>
              <a:rPr lang="da-DK" dirty="0" smtClean="0"/>
              <a:t>18,4% rapporterede mindst en type af potentielt krænkende adfærd</a:t>
            </a:r>
          </a:p>
        </p:txBody>
      </p:sp>
      <p:sp>
        <p:nvSpPr>
          <p:cNvPr id="9" name="Tekstboks 8"/>
          <p:cNvSpPr txBox="1"/>
          <p:nvPr/>
        </p:nvSpPr>
        <p:spPr>
          <a:xfrm>
            <a:off x="2133601" y="6024636"/>
            <a:ext cx="7526866" cy="768159"/>
          </a:xfrm>
          <a:prstGeom prst="rect">
            <a:avLst/>
          </a:prstGeom>
          <a:noFill/>
        </p:spPr>
        <p:txBody>
          <a:bodyPr wrap="square" lIns="0" tIns="0" rIns="0" bIns="0" rtlCol="0">
            <a:spAutoFit/>
          </a:bodyPr>
          <a:lstStyle/>
          <a:p>
            <a:pPr marL="0" indent="0">
              <a:buNone/>
            </a:pPr>
            <a:r>
              <a:rPr lang="da-DK" sz="1200" dirty="0" smtClean="0"/>
              <a:t>Kilde: </a:t>
            </a:r>
            <a:r>
              <a:rPr lang="da-DK" sz="1200" dirty="0"/>
              <a:t>Nielsen, </a:t>
            </a:r>
            <a:r>
              <a:rPr lang="da-DK" sz="1200" dirty="0" smtClean="0"/>
              <a:t>MB, </a:t>
            </a:r>
            <a:r>
              <a:rPr lang="da-DK" sz="1200" dirty="0" err="1"/>
              <a:t>Bjørkelo</a:t>
            </a:r>
            <a:r>
              <a:rPr lang="da-DK" sz="1200" dirty="0"/>
              <a:t>, </a:t>
            </a:r>
            <a:r>
              <a:rPr lang="da-DK" sz="1200" dirty="0" smtClean="0"/>
              <a:t>B, </a:t>
            </a:r>
            <a:r>
              <a:rPr lang="da-DK" sz="1200" dirty="0" err="1"/>
              <a:t>Notelaers</a:t>
            </a:r>
            <a:r>
              <a:rPr lang="da-DK" sz="1200" dirty="0"/>
              <a:t>, </a:t>
            </a:r>
            <a:r>
              <a:rPr lang="da-DK" sz="1200" dirty="0" smtClean="0"/>
              <a:t>G &amp; Einarsen</a:t>
            </a:r>
            <a:r>
              <a:rPr lang="da-DK" sz="1200" dirty="0"/>
              <a:t>, </a:t>
            </a:r>
            <a:r>
              <a:rPr lang="da-DK" sz="1200" dirty="0" smtClean="0"/>
              <a:t>S (2010</a:t>
            </a:r>
            <a:r>
              <a:rPr lang="da-DK" sz="1200" dirty="0"/>
              <a:t>) </a:t>
            </a:r>
            <a:r>
              <a:rPr lang="da-DK" sz="1200" dirty="0" smtClean="0"/>
              <a:t>'</a:t>
            </a:r>
            <a:r>
              <a:rPr lang="da-DK" sz="1200" dirty="0" err="1" smtClean="0"/>
              <a:t>Sexual</a:t>
            </a:r>
            <a:r>
              <a:rPr lang="da-DK" sz="1200" dirty="0" smtClean="0"/>
              <a:t> </a:t>
            </a:r>
            <a:r>
              <a:rPr lang="en-US" sz="1200" dirty="0" smtClean="0"/>
              <a:t>Harassment</a:t>
            </a:r>
            <a:r>
              <a:rPr lang="en-US" sz="1200" dirty="0"/>
              <a:t>: Prevalence, Outcomes, and Gender Differences Assessed by Three Different Estimation Methods', </a:t>
            </a:r>
            <a:r>
              <a:rPr lang="en-US" sz="1200" dirty="0" smtClean="0"/>
              <a:t>Journal of </a:t>
            </a:r>
            <a:r>
              <a:rPr lang="en-US" sz="1200" dirty="0"/>
              <a:t>Aggression, Maltreatment &amp; Trauma, 19: 3, 252 — </a:t>
            </a:r>
            <a:r>
              <a:rPr lang="en-US" sz="1200" dirty="0" smtClean="0"/>
              <a:t>274.</a:t>
            </a:r>
            <a:r>
              <a:rPr lang="da-DK" sz="1200" dirty="0" smtClean="0"/>
              <a:t> </a:t>
            </a:r>
            <a:r>
              <a:rPr lang="da-DK" sz="1200" dirty="0"/>
              <a:t>http://dx.doi.org/10.1080/10926771003705056</a:t>
            </a:r>
          </a:p>
        </p:txBody>
      </p:sp>
      <p:pic>
        <p:nvPicPr>
          <p:cNvPr id="11" name="Billede 10"/>
          <p:cNvPicPr>
            <a:picLocks noChangeAspect="1"/>
          </p:cNvPicPr>
          <p:nvPr/>
        </p:nvPicPr>
        <p:blipFill>
          <a:blip r:embed="rId3"/>
          <a:stretch>
            <a:fillRect/>
          </a:stretch>
        </p:blipFill>
        <p:spPr>
          <a:xfrm>
            <a:off x="131999" y="1424910"/>
            <a:ext cx="7491470" cy="4037682"/>
          </a:xfrm>
          <a:prstGeom prst="rect">
            <a:avLst/>
          </a:prstGeom>
        </p:spPr>
      </p:pic>
      <p:sp>
        <p:nvSpPr>
          <p:cNvPr id="12" name="Rektangel 11"/>
          <p:cNvSpPr/>
          <p:nvPr/>
        </p:nvSpPr>
        <p:spPr>
          <a:xfrm>
            <a:off x="228599" y="2142067"/>
            <a:ext cx="7230533" cy="60331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3" name="Rektangel 12"/>
          <p:cNvSpPr/>
          <p:nvPr/>
        </p:nvSpPr>
        <p:spPr>
          <a:xfrm>
            <a:off x="220130" y="3200410"/>
            <a:ext cx="7230533" cy="3471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312827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Spørgeskema om uønsket seksuel opmærksomhed og chikane (SUSO)</a:t>
            </a:r>
            <a:endParaRPr lang="da-DK" dirty="0"/>
          </a:p>
        </p:txBody>
      </p:sp>
      <p:pic>
        <p:nvPicPr>
          <p:cNvPr id="5" name="Pladsholder til indhold 4"/>
          <p:cNvPicPr>
            <a:picLocks noGrp="1" noChangeAspect="1"/>
          </p:cNvPicPr>
          <p:nvPr>
            <p:ph idx="1"/>
          </p:nvPr>
        </p:nvPicPr>
        <p:blipFill>
          <a:blip r:embed="rId2"/>
          <a:stretch>
            <a:fillRect/>
          </a:stretch>
        </p:blipFill>
        <p:spPr>
          <a:xfrm>
            <a:off x="1858669" y="1647831"/>
            <a:ext cx="5274002" cy="3760787"/>
          </a:xfrm>
          <a:prstGeom prst="rect">
            <a:avLst/>
          </a:prstGeom>
          <a:ln>
            <a:noFill/>
          </a:ln>
          <a:effectLst>
            <a:outerShdw blurRad="292100" dist="139700" dir="2700000" algn="tl" rotWithShape="0">
              <a:srgbClr val="333333">
                <a:alpha val="65000"/>
              </a:srgbClr>
            </a:outerShdw>
          </a:effectLst>
        </p:spPr>
      </p:pic>
      <p:sp>
        <p:nvSpPr>
          <p:cNvPr id="7" name="Pladsholder til sidefod 4"/>
          <p:cNvSpPr>
            <a:spLocks noGrp="1"/>
          </p:cNvSpPr>
          <p:nvPr>
            <p:ph type="ftr" sz="quarter" idx="11"/>
          </p:nvPr>
        </p:nvSpPr>
        <p:spPr>
          <a:xfrm>
            <a:off x="9171709" y="6345141"/>
            <a:ext cx="2588291" cy="166500"/>
          </a:xfrm>
        </p:spPr>
        <p:txBody>
          <a:bodyPr/>
          <a:lstStyle/>
          <a:p>
            <a:r>
              <a:rPr lang="da-DK" dirty="0"/>
              <a:t>Seksuel chikane – Forekomst og psykiske konsekvenser</a:t>
            </a:r>
          </a:p>
        </p:txBody>
      </p:sp>
    </p:spTree>
    <p:extLst>
      <p:ext uri="{BB962C8B-B14F-4D97-AF65-F5344CB8AC3E}">
        <p14:creationId xmlns:p14="http://schemas.microsoft.com/office/powerpoint/2010/main" val="32058769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_LOCKS" val="4"/>
</p:tagLst>
</file>

<file path=ppt/tags/tag10.xml><?xml version="1.0" encoding="utf-8"?>
<p:tagLst xmlns:a="http://schemas.openxmlformats.org/drawingml/2006/main" xmlns:r="http://schemas.openxmlformats.org/officeDocument/2006/relationships" xmlns:p="http://schemas.openxmlformats.org/presentationml/2006/main">
  <p:tag name="SHAPE_LOCKS" val="4"/>
</p:tagLst>
</file>

<file path=ppt/tags/tag11.xml><?xml version="1.0" encoding="utf-8"?>
<p:tagLst xmlns:a="http://schemas.openxmlformats.org/drawingml/2006/main" xmlns:r="http://schemas.openxmlformats.org/officeDocument/2006/relationships" xmlns:p="http://schemas.openxmlformats.org/presentationml/2006/main">
  <p:tag name="SHAPE_LOCKS" val="4"/>
</p:tagLst>
</file>

<file path=ppt/tags/tag12.xml><?xml version="1.0" encoding="utf-8"?>
<p:tagLst xmlns:a="http://schemas.openxmlformats.org/drawingml/2006/main" xmlns:r="http://schemas.openxmlformats.org/officeDocument/2006/relationships" xmlns:p="http://schemas.openxmlformats.org/presentationml/2006/main">
  <p:tag name="SHAPE_LOCKS" val="4"/>
</p:tagLst>
</file>

<file path=ppt/tags/tag13.xml><?xml version="1.0" encoding="utf-8"?>
<p:tagLst xmlns:a="http://schemas.openxmlformats.org/drawingml/2006/main" xmlns:r="http://schemas.openxmlformats.org/officeDocument/2006/relationships" xmlns:p="http://schemas.openxmlformats.org/presentationml/2006/main">
  <p:tag name="SHAPE_LOCKS" val="4"/>
</p:tagLst>
</file>

<file path=ppt/tags/tag14.xml><?xml version="1.0" encoding="utf-8"?>
<p:tagLst xmlns:a="http://schemas.openxmlformats.org/drawingml/2006/main" xmlns:r="http://schemas.openxmlformats.org/officeDocument/2006/relationships" xmlns:p="http://schemas.openxmlformats.org/presentationml/2006/main">
  <p:tag name="SHAPE_LOCKS" val="4"/>
</p:tagLst>
</file>

<file path=ppt/tags/tag15.xml><?xml version="1.0" encoding="utf-8"?>
<p:tagLst xmlns:a="http://schemas.openxmlformats.org/drawingml/2006/main" xmlns:r="http://schemas.openxmlformats.org/officeDocument/2006/relationships" xmlns:p="http://schemas.openxmlformats.org/presentationml/2006/main">
  <p:tag name="SHAPE_LOCKS" val="4"/>
</p:tagLst>
</file>

<file path=ppt/tags/tag16.xml><?xml version="1.0" encoding="utf-8"?>
<p:tagLst xmlns:a="http://schemas.openxmlformats.org/drawingml/2006/main" xmlns:r="http://schemas.openxmlformats.org/officeDocument/2006/relationships" xmlns:p="http://schemas.openxmlformats.org/presentationml/2006/main">
  <p:tag name="SHAPE_LOCKS" val="4"/>
</p:tagLst>
</file>

<file path=ppt/tags/tag17.xml><?xml version="1.0" encoding="utf-8"?>
<p:tagLst xmlns:a="http://schemas.openxmlformats.org/drawingml/2006/main" xmlns:r="http://schemas.openxmlformats.org/officeDocument/2006/relationships" xmlns:p="http://schemas.openxmlformats.org/presentationml/2006/main">
  <p:tag name="SHAPE_LOCKS" val="4"/>
</p:tagLst>
</file>

<file path=ppt/tags/tag18.xml><?xml version="1.0" encoding="utf-8"?>
<p:tagLst xmlns:a="http://schemas.openxmlformats.org/drawingml/2006/main" xmlns:r="http://schemas.openxmlformats.org/officeDocument/2006/relationships" xmlns:p="http://schemas.openxmlformats.org/presentationml/2006/main">
  <p:tag name="SHAPE_LOCKS" val="4"/>
</p:tagLst>
</file>

<file path=ppt/tags/tag19.xml><?xml version="1.0" encoding="utf-8"?>
<p:tagLst xmlns:a="http://schemas.openxmlformats.org/drawingml/2006/main" xmlns:r="http://schemas.openxmlformats.org/officeDocument/2006/relationships" xmlns:p="http://schemas.openxmlformats.org/presentationml/2006/main">
  <p:tag name="SHAPE_LOCKS" val="4"/>
</p:tagLst>
</file>

<file path=ppt/tags/tag2.xml><?xml version="1.0" encoding="utf-8"?>
<p:tagLst xmlns:a="http://schemas.openxmlformats.org/drawingml/2006/main" xmlns:r="http://schemas.openxmlformats.org/officeDocument/2006/relationships" xmlns:p="http://schemas.openxmlformats.org/presentationml/2006/main">
  <p:tag name="SHAPE_LOCKS" val="4"/>
</p:tagLst>
</file>

<file path=ppt/tags/tag20.xml><?xml version="1.0" encoding="utf-8"?>
<p:tagLst xmlns:a="http://schemas.openxmlformats.org/drawingml/2006/main" xmlns:r="http://schemas.openxmlformats.org/officeDocument/2006/relationships" xmlns:p="http://schemas.openxmlformats.org/presentationml/2006/main">
  <p:tag name="SHAPE_LOCKS" val="4"/>
</p:tagLst>
</file>

<file path=ppt/tags/tag21.xml><?xml version="1.0" encoding="utf-8"?>
<p:tagLst xmlns:a="http://schemas.openxmlformats.org/drawingml/2006/main" xmlns:r="http://schemas.openxmlformats.org/officeDocument/2006/relationships" xmlns:p="http://schemas.openxmlformats.org/presentationml/2006/main">
  <p:tag name="SHAPE_LOCKS" val="4"/>
</p:tagLst>
</file>

<file path=ppt/tags/tag22.xml><?xml version="1.0" encoding="utf-8"?>
<p:tagLst xmlns:a="http://schemas.openxmlformats.org/drawingml/2006/main" xmlns:r="http://schemas.openxmlformats.org/officeDocument/2006/relationships" xmlns:p="http://schemas.openxmlformats.org/presentationml/2006/main">
  <p:tag name="SHAPE_LOCKS" val="4"/>
</p:tagLst>
</file>

<file path=ppt/tags/tag23.xml><?xml version="1.0" encoding="utf-8"?>
<p:tagLst xmlns:a="http://schemas.openxmlformats.org/drawingml/2006/main" xmlns:r="http://schemas.openxmlformats.org/officeDocument/2006/relationships" xmlns:p="http://schemas.openxmlformats.org/presentationml/2006/main">
  <p:tag name="SHAPE_LOCKS" val="4"/>
</p:tagLst>
</file>

<file path=ppt/tags/tag24.xml><?xml version="1.0" encoding="utf-8"?>
<p:tagLst xmlns:a="http://schemas.openxmlformats.org/drawingml/2006/main" xmlns:r="http://schemas.openxmlformats.org/officeDocument/2006/relationships" xmlns:p="http://schemas.openxmlformats.org/presentationml/2006/main">
  <p:tag name="SHAPE_LOCKS" val="4"/>
</p:tagLst>
</file>

<file path=ppt/tags/tag25.xml><?xml version="1.0" encoding="utf-8"?>
<p:tagLst xmlns:a="http://schemas.openxmlformats.org/drawingml/2006/main" xmlns:r="http://schemas.openxmlformats.org/officeDocument/2006/relationships" xmlns:p="http://schemas.openxmlformats.org/presentationml/2006/main">
  <p:tag name="SHAPE_LOCKS" val="4"/>
</p:tagLst>
</file>

<file path=ppt/tags/tag26.xml><?xml version="1.0" encoding="utf-8"?>
<p:tagLst xmlns:a="http://schemas.openxmlformats.org/drawingml/2006/main" xmlns:r="http://schemas.openxmlformats.org/officeDocument/2006/relationships" xmlns:p="http://schemas.openxmlformats.org/presentationml/2006/main">
  <p:tag name="SHAPE_LOCKS" val="4"/>
</p:tagLst>
</file>

<file path=ppt/tags/tag27.xml><?xml version="1.0" encoding="utf-8"?>
<p:tagLst xmlns:a="http://schemas.openxmlformats.org/drawingml/2006/main" xmlns:r="http://schemas.openxmlformats.org/officeDocument/2006/relationships" xmlns:p="http://schemas.openxmlformats.org/presentationml/2006/main">
  <p:tag name="SHAPE_LOCKS" val="4"/>
</p:tagLst>
</file>

<file path=ppt/tags/tag28.xml><?xml version="1.0" encoding="utf-8"?>
<p:tagLst xmlns:a="http://schemas.openxmlformats.org/drawingml/2006/main" xmlns:r="http://schemas.openxmlformats.org/officeDocument/2006/relationships" xmlns:p="http://schemas.openxmlformats.org/presentationml/2006/main">
  <p:tag name="SHAPE_LOCKS" val="4"/>
</p:tagLst>
</file>

<file path=ppt/tags/tag29.xml><?xml version="1.0" encoding="utf-8"?>
<p:tagLst xmlns:a="http://schemas.openxmlformats.org/drawingml/2006/main" xmlns:r="http://schemas.openxmlformats.org/officeDocument/2006/relationships" xmlns:p="http://schemas.openxmlformats.org/presentationml/2006/main">
  <p:tag name="SHAPE_LOCKS" val="4"/>
</p:tagLst>
</file>

<file path=ppt/tags/tag3.xml><?xml version="1.0" encoding="utf-8"?>
<p:tagLst xmlns:a="http://schemas.openxmlformats.org/drawingml/2006/main" xmlns:r="http://schemas.openxmlformats.org/officeDocument/2006/relationships" xmlns:p="http://schemas.openxmlformats.org/presentationml/2006/main">
  <p:tag name="SHAPE_LOCKS" val="4"/>
</p:tagLst>
</file>

<file path=ppt/tags/tag30.xml><?xml version="1.0" encoding="utf-8"?>
<p:tagLst xmlns:a="http://schemas.openxmlformats.org/drawingml/2006/main" xmlns:r="http://schemas.openxmlformats.org/officeDocument/2006/relationships" xmlns:p="http://schemas.openxmlformats.org/presentationml/2006/main">
  <p:tag name="SHAPE_LOCKS" val="4"/>
</p:tagLst>
</file>

<file path=ppt/tags/tag31.xml><?xml version="1.0" encoding="utf-8"?>
<p:tagLst xmlns:a="http://schemas.openxmlformats.org/drawingml/2006/main" xmlns:r="http://schemas.openxmlformats.org/officeDocument/2006/relationships" xmlns:p="http://schemas.openxmlformats.org/presentationml/2006/main">
  <p:tag name="SHAPE_LOCKS" val="4"/>
</p:tagLst>
</file>

<file path=ppt/tags/tag32.xml><?xml version="1.0" encoding="utf-8"?>
<p:tagLst xmlns:a="http://schemas.openxmlformats.org/drawingml/2006/main" xmlns:r="http://schemas.openxmlformats.org/officeDocument/2006/relationships" xmlns:p="http://schemas.openxmlformats.org/presentationml/2006/main">
  <p:tag name="SHAPE_LOCKS" val="4"/>
</p:tagLst>
</file>

<file path=ppt/tags/tag33.xml><?xml version="1.0" encoding="utf-8"?>
<p:tagLst xmlns:a="http://schemas.openxmlformats.org/drawingml/2006/main" xmlns:r="http://schemas.openxmlformats.org/officeDocument/2006/relationships" xmlns:p="http://schemas.openxmlformats.org/presentationml/2006/main">
  <p:tag name="SHAPE_LOCKS" val="4"/>
</p:tagLst>
</file>

<file path=ppt/tags/tag34.xml><?xml version="1.0" encoding="utf-8"?>
<p:tagLst xmlns:a="http://schemas.openxmlformats.org/drawingml/2006/main" xmlns:r="http://schemas.openxmlformats.org/officeDocument/2006/relationships" xmlns:p="http://schemas.openxmlformats.org/presentationml/2006/main">
  <p:tag name="SHAPE_LOCKS" val="4"/>
</p:tagLst>
</file>

<file path=ppt/tags/tag35.xml><?xml version="1.0" encoding="utf-8"?>
<p:tagLst xmlns:a="http://schemas.openxmlformats.org/drawingml/2006/main" xmlns:r="http://schemas.openxmlformats.org/officeDocument/2006/relationships" xmlns:p="http://schemas.openxmlformats.org/presentationml/2006/main">
  <p:tag name="SHAPE_LOCKS" val="4"/>
</p:tagLst>
</file>

<file path=ppt/tags/tag36.xml><?xml version="1.0" encoding="utf-8"?>
<p:tagLst xmlns:a="http://schemas.openxmlformats.org/drawingml/2006/main" xmlns:r="http://schemas.openxmlformats.org/officeDocument/2006/relationships" xmlns:p="http://schemas.openxmlformats.org/presentationml/2006/main">
  <p:tag name="SHAPE_LOCKS" val="4"/>
</p:tagLst>
</file>

<file path=ppt/tags/tag37.xml><?xml version="1.0" encoding="utf-8"?>
<p:tagLst xmlns:a="http://schemas.openxmlformats.org/drawingml/2006/main" xmlns:r="http://schemas.openxmlformats.org/officeDocument/2006/relationships" xmlns:p="http://schemas.openxmlformats.org/presentationml/2006/main">
  <p:tag name="SHAPE_LOCKS" val="4"/>
</p:tagLst>
</file>

<file path=ppt/tags/tag38.xml><?xml version="1.0" encoding="utf-8"?>
<p:tagLst xmlns:a="http://schemas.openxmlformats.org/drawingml/2006/main" xmlns:r="http://schemas.openxmlformats.org/officeDocument/2006/relationships" xmlns:p="http://schemas.openxmlformats.org/presentationml/2006/main">
  <p:tag name="SHAPE_LOCKS" val="4"/>
</p:tagLst>
</file>

<file path=ppt/tags/tag39.xml><?xml version="1.0" encoding="utf-8"?>
<p:tagLst xmlns:a="http://schemas.openxmlformats.org/drawingml/2006/main" xmlns:r="http://schemas.openxmlformats.org/officeDocument/2006/relationships" xmlns:p="http://schemas.openxmlformats.org/presentationml/2006/main">
  <p:tag name="SHAPE_LOCKS" val="4"/>
</p:tagLst>
</file>

<file path=ppt/tags/tag4.xml><?xml version="1.0" encoding="utf-8"?>
<p:tagLst xmlns:a="http://schemas.openxmlformats.org/drawingml/2006/main" xmlns:r="http://schemas.openxmlformats.org/officeDocument/2006/relationships" xmlns:p="http://schemas.openxmlformats.org/presentationml/2006/main">
  <p:tag name="SHAPE_LOCKS" val="4"/>
</p:tagLst>
</file>

<file path=ppt/tags/tag40.xml><?xml version="1.0" encoding="utf-8"?>
<p:tagLst xmlns:a="http://schemas.openxmlformats.org/drawingml/2006/main" xmlns:r="http://schemas.openxmlformats.org/officeDocument/2006/relationships" xmlns:p="http://schemas.openxmlformats.org/presentationml/2006/main">
  <p:tag name="SHAPE_LOCKS" val="4"/>
</p:tagLst>
</file>

<file path=ppt/tags/tag41.xml><?xml version="1.0" encoding="utf-8"?>
<p:tagLst xmlns:a="http://schemas.openxmlformats.org/drawingml/2006/main" xmlns:r="http://schemas.openxmlformats.org/officeDocument/2006/relationships" xmlns:p="http://schemas.openxmlformats.org/presentationml/2006/main">
  <p:tag name="SHAPE_LOCKS" val="4"/>
</p:tagLst>
</file>

<file path=ppt/tags/tag42.xml><?xml version="1.0" encoding="utf-8"?>
<p:tagLst xmlns:a="http://schemas.openxmlformats.org/drawingml/2006/main" xmlns:r="http://schemas.openxmlformats.org/officeDocument/2006/relationships" xmlns:p="http://schemas.openxmlformats.org/presentationml/2006/main">
  <p:tag name="SHAPE_LOCKS" val="4"/>
</p:tagLst>
</file>

<file path=ppt/tags/tag43.xml><?xml version="1.0" encoding="utf-8"?>
<p:tagLst xmlns:a="http://schemas.openxmlformats.org/drawingml/2006/main" xmlns:r="http://schemas.openxmlformats.org/officeDocument/2006/relationships" xmlns:p="http://schemas.openxmlformats.org/presentationml/2006/main">
  <p:tag name="SHAPE_LOCKS" val="4"/>
</p:tagLst>
</file>

<file path=ppt/tags/tag44.xml><?xml version="1.0" encoding="utf-8"?>
<p:tagLst xmlns:a="http://schemas.openxmlformats.org/drawingml/2006/main" xmlns:r="http://schemas.openxmlformats.org/officeDocument/2006/relationships" xmlns:p="http://schemas.openxmlformats.org/presentationml/2006/main">
  <p:tag name="SHAPE_LOCKS" val="4"/>
</p:tagLst>
</file>

<file path=ppt/tags/tag45.xml><?xml version="1.0" encoding="utf-8"?>
<p:tagLst xmlns:a="http://schemas.openxmlformats.org/drawingml/2006/main" xmlns:r="http://schemas.openxmlformats.org/officeDocument/2006/relationships" xmlns:p="http://schemas.openxmlformats.org/presentationml/2006/main">
  <p:tag name="SHAPE_LOCKS" val="4"/>
</p:tagLst>
</file>

<file path=ppt/tags/tag46.xml><?xml version="1.0" encoding="utf-8"?>
<p:tagLst xmlns:a="http://schemas.openxmlformats.org/drawingml/2006/main" xmlns:r="http://schemas.openxmlformats.org/officeDocument/2006/relationships" xmlns:p="http://schemas.openxmlformats.org/presentationml/2006/main">
  <p:tag name="SHAPE_LOCKS" val="4"/>
</p:tagLst>
</file>

<file path=ppt/tags/tag47.xml><?xml version="1.0" encoding="utf-8"?>
<p:tagLst xmlns:a="http://schemas.openxmlformats.org/drawingml/2006/main" xmlns:r="http://schemas.openxmlformats.org/officeDocument/2006/relationships" xmlns:p="http://schemas.openxmlformats.org/presentationml/2006/main">
  <p:tag name="SHAPE_LOCKS" val="4"/>
</p:tagLst>
</file>

<file path=ppt/tags/tag48.xml><?xml version="1.0" encoding="utf-8"?>
<p:tagLst xmlns:a="http://schemas.openxmlformats.org/drawingml/2006/main" xmlns:r="http://schemas.openxmlformats.org/officeDocument/2006/relationships" xmlns:p="http://schemas.openxmlformats.org/presentationml/2006/main">
  <p:tag name="SHAPE_LOCKS" val="4"/>
</p:tagLst>
</file>

<file path=ppt/tags/tag49.xml><?xml version="1.0" encoding="utf-8"?>
<p:tagLst xmlns:a="http://schemas.openxmlformats.org/drawingml/2006/main" xmlns:r="http://schemas.openxmlformats.org/officeDocument/2006/relationships" xmlns:p="http://schemas.openxmlformats.org/presentationml/2006/main">
  <p:tag name="SHAPE_LOCKS" val="4"/>
</p:tagLst>
</file>

<file path=ppt/tags/tag5.xml><?xml version="1.0" encoding="utf-8"?>
<p:tagLst xmlns:a="http://schemas.openxmlformats.org/drawingml/2006/main" xmlns:r="http://schemas.openxmlformats.org/officeDocument/2006/relationships" xmlns:p="http://schemas.openxmlformats.org/presentationml/2006/main">
  <p:tag name="SHAPE_LOCKS" val="4"/>
</p:tagLst>
</file>

<file path=ppt/tags/tag50.xml><?xml version="1.0" encoding="utf-8"?>
<p:tagLst xmlns:a="http://schemas.openxmlformats.org/drawingml/2006/main" xmlns:r="http://schemas.openxmlformats.org/officeDocument/2006/relationships" xmlns:p="http://schemas.openxmlformats.org/presentationml/2006/main">
  <p:tag name="SHAPE_LOCKS" val="4"/>
</p:tagLst>
</file>

<file path=ppt/tags/tag51.xml><?xml version="1.0" encoding="utf-8"?>
<p:tagLst xmlns:a="http://schemas.openxmlformats.org/drawingml/2006/main" xmlns:r="http://schemas.openxmlformats.org/officeDocument/2006/relationships" xmlns:p="http://schemas.openxmlformats.org/presentationml/2006/main">
  <p:tag name="SHAPE_LOCKS" val="4"/>
</p:tagLst>
</file>

<file path=ppt/tags/tag52.xml><?xml version="1.0" encoding="utf-8"?>
<p:tagLst xmlns:a="http://schemas.openxmlformats.org/drawingml/2006/main" xmlns:r="http://schemas.openxmlformats.org/officeDocument/2006/relationships" xmlns:p="http://schemas.openxmlformats.org/presentationml/2006/main">
  <p:tag name="SHAPE_LOCKS" val="4"/>
</p:tagLst>
</file>

<file path=ppt/tags/tag53.xml><?xml version="1.0" encoding="utf-8"?>
<p:tagLst xmlns:a="http://schemas.openxmlformats.org/drawingml/2006/main" xmlns:r="http://schemas.openxmlformats.org/officeDocument/2006/relationships" xmlns:p="http://schemas.openxmlformats.org/presentationml/2006/main">
  <p:tag name="SHAPE_LOCKS" val="4"/>
</p:tagLst>
</file>

<file path=ppt/tags/tag54.xml><?xml version="1.0" encoding="utf-8"?>
<p:tagLst xmlns:a="http://schemas.openxmlformats.org/drawingml/2006/main" xmlns:r="http://schemas.openxmlformats.org/officeDocument/2006/relationships" xmlns:p="http://schemas.openxmlformats.org/presentationml/2006/main">
  <p:tag name="SHAPE_LOCKS" val="4"/>
</p:tagLst>
</file>

<file path=ppt/tags/tag55.xml><?xml version="1.0" encoding="utf-8"?>
<p:tagLst xmlns:a="http://schemas.openxmlformats.org/drawingml/2006/main" xmlns:r="http://schemas.openxmlformats.org/officeDocument/2006/relationships" xmlns:p="http://schemas.openxmlformats.org/presentationml/2006/main">
  <p:tag name="SHAPE_LOCKS" val="4"/>
</p:tagLst>
</file>

<file path=ppt/tags/tag56.xml><?xml version="1.0" encoding="utf-8"?>
<p:tagLst xmlns:a="http://schemas.openxmlformats.org/drawingml/2006/main" xmlns:r="http://schemas.openxmlformats.org/officeDocument/2006/relationships" xmlns:p="http://schemas.openxmlformats.org/presentationml/2006/main">
  <p:tag name="SHAPE_LOCKS" val="4"/>
</p:tagLst>
</file>

<file path=ppt/tags/tag57.xml><?xml version="1.0" encoding="utf-8"?>
<p:tagLst xmlns:a="http://schemas.openxmlformats.org/drawingml/2006/main" xmlns:r="http://schemas.openxmlformats.org/officeDocument/2006/relationships" xmlns:p="http://schemas.openxmlformats.org/presentationml/2006/main">
  <p:tag name="SHAPE_LOCKS" val="4"/>
</p:tagLst>
</file>

<file path=ppt/tags/tag58.xml><?xml version="1.0" encoding="utf-8"?>
<p:tagLst xmlns:a="http://schemas.openxmlformats.org/drawingml/2006/main" xmlns:r="http://schemas.openxmlformats.org/officeDocument/2006/relationships" xmlns:p="http://schemas.openxmlformats.org/presentationml/2006/main">
  <p:tag name="SHAPE_LOCKS" val="4"/>
</p:tagLst>
</file>

<file path=ppt/tags/tag59.xml><?xml version="1.0" encoding="utf-8"?>
<p:tagLst xmlns:a="http://schemas.openxmlformats.org/drawingml/2006/main" xmlns:r="http://schemas.openxmlformats.org/officeDocument/2006/relationships" xmlns:p="http://schemas.openxmlformats.org/presentationml/2006/main">
  <p:tag name="SHAPE_LOCKS" val="4"/>
</p:tagLst>
</file>

<file path=ppt/tags/tag6.xml><?xml version="1.0" encoding="utf-8"?>
<p:tagLst xmlns:a="http://schemas.openxmlformats.org/drawingml/2006/main" xmlns:r="http://schemas.openxmlformats.org/officeDocument/2006/relationships" xmlns:p="http://schemas.openxmlformats.org/presentationml/2006/main">
  <p:tag name="SHAPE_LOCKS" val="4"/>
</p:tagLst>
</file>

<file path=ppt/tags/tag60.xml><?xml version="1.0" encoding="utf-8"?>
<p:tagLst xmlns:a="http://schemas.openxmlformats.org/drawingml/2006/main" xmlns:r="http://schemas.openxmlformats.org/officeDocument/2006/relationships" xmlns:p="http://schemas.openxmlformats.org/presentationml/2006/main">
  <p:tag name="SHAPE_LOCKS" val="4"/>
</p:tagLst>
</file>

<file path=ppt/tags/tag61.xml><?xml version="1.0" encoding="utf-8"?>
<p:tagLst xmlns:a="http://schemas.openxmlformats.org/drawingml/2006/main" xmlns:r="http://schemas.openxmlformats.org/officeDocument/2006/relationships" xmlns:p="http://schemas.openxmlformats.org/presentationml/2006/main">
  <p:tag name="SHAPE_LOCKS" val="4"/>
</p:tagLst>
</file>

<file path=ppt/tags/tag62.xml><?xml version="1.0" encoding="utf-8"?>
<p:tagLst xmlns:a="http://schemas.openxmlformats.org/drawingml/2006/main" xmlns:r="http://schemas.openxmlformats.org/officeDocument/2006/relationships" xmlns:p="http://schemas.openxmlformats.org/presentationml/2006/main">
  <p:tag name="SHAPE_LOCKS" val="4"/>
</p:tagLst>
</file>

<file path=ppt/tags/tag63.xml><?xml version="1.0" encoding="utf-8"?>
<p:tagLst xmlns:a="http://schemas.openxmlformats.org/drawingml/2006/main" xmlns:r="http://schemas.openxmlformats.org/officeDocument/2006/relationships" xmlns:p="http://schemas.openxmlformats.org/presentationml/2006/main">
  <p:tag name="SHAPE_LOCKS" val="4"/>
</p:tagLst>
</file>

<file path=ppt/tags/tag64.xml><?xml version="1.0" encoding="utf-8"?>
<p:tagLst xmlns:a="http://schemas.openxmlformats.org/drawingml/2006/main" xmlns:r="http://schemas.openxmlformats.org/officeDocument/2006/relationships" xmlns:p="http://schemas.openxmlformats.org/presentationml/2006/main">
  <p:tag name="SHAPE_LOCKS" val="4"/>
</p:tagLst>
</file>

<file path=ppt/tags/tag65.xml><?xml version="1.0" encoding="utf-8"?>
<p:tagLst xmlns:a="http://schemas.openxmlformats.org/drawingml/2006/main" xmlns:r="http://schemas.openxmlformats.org/officeDocument/2006/relationships" xmlns:p="http://schemas.openxmlformats.org/presentationml/2006/main">
  <p:tag name="SHAPE_LOCKS" val="4"/>
</p:tagLst>
</file>

<file path=ppt/tags/tag66.xml><?xml version="1.0" encoding="utf-8"?>
<p:tagLst xmlns:a="http://schemas.openxmlformats.org/drawingml/2006/main" xmlns:r="http://schemas.openxmlformats.org/officeDocument/2006/relationships" xmlns:p="http://schemas.openxmlformats.org/presentationml/2006/main">
  <p:tag name="SHAPE_LOCKS" val="4"/>
</p:tagLst>
</file>

<file path=ppt/tags/tag67.xml><?xml version="1.0" encoding="utf-8"?>
<p:tagLst xmlns:a="http://schemas.openxmlformats.org/drawingml/2006/main" xmlns:r="http://schemas.openxmlformats.org/officeDocument/2006/relationships" xmlns:p="http://schemas.openxmlformats.org/presentationml/2006/main">
  <p:tag name="SHAPE_LOCKS" val="4"/>
</p:tagLst>
</file>

<file path=ppt/tags/tag68.xml><?xml version="1.0" encoding="utf-8"?>
<p:tagLst xmlns:a="http://schemas.openxmlformats.org/drawingml/2006/main" xmlns:r="http://schemas.openxmlformats.org/officeDocument/2006/relationships" xmlns:p="http://schemas.openxmlformats.org/presentationml/2006/main">
  <p:tag name="SHAPE_LOCKS" val="4"/>
</p:tagLst>
</file>

<file path=ppt/tags/tag69.xml><?xml version="1.0" encoding="utf-8"?>
<p:tagLst xmlns:a="http://schemas.openxmlformats.org/drawingml/2006/main" xmlns:r="http://schemas.openxmlformats.org/officeDocument/2006/relationships" xmlns:p="http://schemas.openxmlformats.org/presentationml/2006/main">
  <p:tag name="SHAPE_LOCKS" val="4"/>
</p:tagLst>
</file>

<file path=ppt/tags/tag7.xml><?xml version="1.0" encoding="utf-8"?>
<p:tagLst xmlns:a="http://schemas.openxmlformats.org/drawingml/2006/main" xmlns:r="http://schemas.openxmlformats.org/officeDocument/2006/relationships" xmlns:p="http://schemas.openxmlformats.org/presentationml/2006/main">
  <p:tag name="SHAPE_LOCKS" val="4"/>
</p:tagLst>
</file>

<file path=ppt/tags/tag70.xml><?xml version="1.0" encoding="utf-8"?>
<p:tagLst xmlns:a="http://schemas.openxmlformats.org/drawingml/2006/main" xmlns:r="http://schemas.openxmlformats.org/officeDocument/2006/relationships" xmlns:p="http://schemas.openxmlformats.org/presentationml/2006/main">
  <p:tag name="SHAPE_LOCKS" val="4"/>
</p:tagLst>
</file>

<file path=ppt/tags/tag71.xml><?xml version="1.0" encoding="utf-8"?>
<p:tagLst xmlns:a="http://schemas.openxmlformats.org/drawingml/2006/main" xmlns:r="http://schemas.openxmlformats.org/officeDocument/2006/relationships" xmlns:p="http://schemas.openxmlformats.org/presentationml/2006/main">
  <p:tag name="SHAPE_LOCKS" val="4"/>
</p:tagLst>
</file>

<file path=ppt/tags/tag72.xml><?xml version="1.0" encoding="utf-8"?>
<p:tagLst xmlns:a="http://schemas.openxmlformats.org/drawingml/2006/main" xmlns:r="http://schemas.openxmlformats.org/officeDocument/2006/relationships" xmlns:p="http://schemas.openxmlformats.org/presentationml/2006/main">
  <p:tag name="SHAPE_LOCKS" val="4"/>
</p:tagLst>
</file>

<file path=ppt/tags/tag73.xml><?xml version="1.0" encoding="utf-8"?>
<p:tagLst xmlns:a="http://schemas.openxmlformats.org/drawingml/2006/main" xmlns:r="http://schemas.openxmlformats.org/officeDocument/2006/relationships" xmlns:p="http://schemas.openxmlformats.org/presentationml/2006/main">
  <p:tag name="SHAPE_LOCKS" val="4"/>
</p:tagLst>
</file>

<file path=ppt/tags/tag74.xml><?xml version="1.0" encoding="utf-8"?>
<p:tagLst xmlns:a="http://schemas.openxmlformats.org/drawingml/2006/main" xmlns:r="http://schemas.openxmlformats.org/officeDocument/2006/relationships" xmlns:p="http://schemas.openxmlformats.org/presentationml/2006/main">
  <p:tag name="SHAPE_LOCKS" val="4"/>
</p:tagLst>
</file>

<file path=ppt/tags/tag75.xml><?xml version="1.0" encoding="utf-8"?>
<p:tagLst xmlns:a="http://schemas.openxmlformats.org/drawingml/2006/main" xmlns:r="http://schemas.openxmlformats.org/officeDocument/2006/relationships" xmlns:p="http://schemas.openxmlformats.org/presentationml/2006/main">
  <p:tag name="SHAPE_LOCKS" val="4"/>
</p:tagLst>
</file>

<file path=ppt/tags/tag76.xml><?xml version="1.0" encoding="utf-8"?>
<p:tagLst xmlns:a="http://schemas.openxmlformats.org/drawingml/2006/main" xmlns:r="http://schemas.openxmlformats.org/officeDocument/2006/relationships" xmlns:p="http://schemas.openxmlformats.org/presentationml/2006/main">
  <p:tag name="SHAPE_LOCKS" val="4"/>
</p:tagLst>
</file>

<file path=ppt/tags/tag77.xml><?xml version="1.0" encoding="utf-8"?>
<p:tagLst xmlns:a="http://schemas.openxmlformats.org/drawingml/2006/main" xmlns:r="http://schemas.openxmlformats.org/officeDocument/2006/relationships" xmlns:p="http://schemas.openxmlformats.org/presentationml/2006/main">
  <p:tag name="SHAPE_LOCKS" val="4"/>
</p:tagLst>
</file>

<file path=ppt/tags/tag78.xml><?xml version="1.0" encoding="utf-8"?>
<p:tagLst xmlns:a="http://schemas.openxmlformats.org/drawingml/2006/main" xmlns:r="http://schemas.openxmlformats.org/officeDocument/2006/relationships" xmlns:p="http://schemas.openxmlformats.org/presentationml/2006/main">
  <p:tag name="SHAPE_LOCKS" val="4"/>
</p:tagLst>
</file>

<file path=ppt/tags/tag79.xml><?xml version="1.0" encoding="utf-8"?>
<p:tagLst xmlns:a="http://schemas.openxmlformats.org/drawingml/2006/main" xmlns:r="http://schemas.openxmlformats.org/officeDocument/2006/relationships" xmlns:p="http://schemas.openxmlformats.org/presentationml/2006/main">
  <p:tag name="SHAPE_LOCKS" val="4"/>
</p:tagLst>
</file>

<file path=ppt/tags/tag8.xml><?xml version="1.0" encoding="utf-8"?>
<p:tagLst xmlns:a="http://schemas.openxmlformats.org/drawingml/2006/main" xmlns:r="http://schemas.openxmlformats.org/officeDocument/2006/relationships" xmlns:p="http://schemas.openxmlformats.org/presentationml/2006/main">
  <p:tag name="SHAPE_LOCKS" val="4"/>
</p:tagLst>
</file>

<file path=ppt/tags/tag80.xml><?xml version="1.0" encoding="utf-8"?>
<p:tagLst xmlns:a="http://schemas.openxmlformats.org/drawingml/2006/main" xmlns:r="http://schemas.openxmlformats.org/officeDocument/2006/relationships" xmlns:p="http://schemas.openxmlformats.org/presentationml/2006/main">
  <p:tag name="SHAPE_LOCKS" val="4"/>
</p:tagLst>
</file>

<file path=ppt/tags/tag81.xml><?xml version="1.0" encoding="utf-8"?>
<p:tagLst xmlns:a="http://schemas.openxmlformats.org/drawingml/2006/main" xmlns:r="http://schemas.openxmlformats.org/officeDocument/2006/relationships" xmlns:p="http://schemas.openxmlformats.org/presentationml/2006/main">
  <p:tag name="SHAPE_LOCKS" val="4"/>
</p:tagLst>
</file>

<file path=ppt/tags/tag82.xml><?xml version="1.0" encoding="utf-8"?>
<p:tagLst xmlns:a="http://schemas.openxmlformats.org/drawingml/2006/main" xmlns:r="http://schemas.openxmlformats.org/officeDocument/2006/relationships" xmlns:p="http://schemas.openxmlformats.org/presentationml/2006/main">
  <p:tag name="SHAPE_LOCKS" val="4"/>
</p:tagLst>
</file>

<file path=ppt/tags/tag83.xml><?xml version="1.0" encoding="utf-8"?>
<p:tagLst xmlns:a="http://schemas.openxmlformats.org/drawingml/2006/main" xmlns:r="http://schemas.openxmlformats.org/officeDocument/2006/relationships" xmlns:p="http://schemas.openxmlformats.org/presentationml/2006/main">
  <p:tag name="SHAPE_LOCKS" val="4"/>
</p:tagLst>
</file>

<file path=ppt/tags/tag84.xml><?xml version="1.0" encoding="utf-8"?>
<p:tagLst xmlns:a="http://schemas.openxmlformats.org/drawingml/2006/main" xmlns:r="http://schemas.openxmlformats.org/officeDocument/2006/relationships" xmlns:p="http://schemas.openxmlformats.org/presentationml/2006/main">
  <p:tag name="SHAPE_LOCKS" val="4"/>
</p:tagLst>
</file>

<file path=ppt/tags/tag85.xml><?xml version="1.0" encoding="utf-8"?>
<p:tagLst xmlns:a="http://schemas.openxmlformats.org/drawingml/2006/main" xmlns:r="http://schemas.openxmlformats.org/officeDocument/2006/relationships" xmlns:p="http://schemas.openxmlformats.org/presentationml/2006/main">
  <p:tag name="SHAPE_LOCKS" val="4"/>
</p:tagLst>
</file>

<file path=ppt/tags/tag86.xml><?xml version="1.0" encoding="utf-8"?>
<p:tagLst xmlns:a="http://schemas.openxmlformats.org/drawingml/2006/main" xmlns:r="http://schemas.openxmlformats.org/officeDocument/2006/relationships" xmlns:p="http://schemas.openxmlformats.org/presentationml/2006/main">
  <p:tag name="SHAPE_LOCKS" val="4"/>
</p:tagLst>
</file>

<file path=ppt/tags/tag87.xml><?xml version="1.0" encoding="utf-8"?>
<p:tagLst xmlns:a="http://schemas.openxmlformats.org/drawingml/2006/main" xmlns:r="http://schemas.openxmlformats.org/officeDocument/2006/relationships" xmlns:p="http://schemas.openxmlformats.org/presentationml/2006/main">
  <p:tag name="SHAPE_LOCKS" val="4"/>
</p:tagLst>
</file>

<file path=ppt/tags/tag88.xml><?xml version="1.0" encoding="utf-8"?>
<p:tagLst xmlns:a="http://schemas.openxmlformats.org/drawingml/2006/main" xmlns:r="http://schemas.openxmlformats.org/officeDocument/2006/relationships" xmlns:p="http://schemas.openxmlformats.org/presentationml/2006/main">
  <p:tag name="SHAPE_LOCKS" val="4"/>
</p:tagLst>
</file>

<file path=ppt/tags/tag89.xml><?xml version="1.0" encoding="utf-8"?>
<p:tagLst xmlns:a="http://schemas.openxmlformats.org/drawingml/2006/main" xmlns:r="http://schemas.openxmlformats.org/officeDocument/2006/relationships" xmlns:p="http://schemas.openxmlformats.org/presentationml/2006/main">
  <p:tag name="SHAPE_LOCKS" val="4"/>
</p:tagLst>
</file>

<file path=ppt/tags/tag9.xml><?xml version="1.0" encoding="utf-8"?>
<p:tagLst xmlns:a="http://schemas.openxmlformats.org/drawingml/2006/main" xmlns:r="http://schemas.openxmlformats.org/officeDocument/2006/relationships" xmlns:p="http://schemas.openxmlformats.org/presentationml/2006/main">
  <p:tag name="SHAPE_LOCKS" val="4"/>
</p:tagLst>
</file>

<file path=ppt/tags/tag90.xml><?xml version="1.0" encoding="utf-8"?>
<p:tagLst xmlns:a="http://schemas.openxmlformats.org/drawingml/2006/main" xmlns:r="http://schemas.openxmlformats.org/officeDocument/2006/relationships" xmlns:p="http://schemas.openxmlformats.org/presentationml/2006/main">
  <p:tag name="SHAPE_LOCKS" val="4"/>
</p:tagLst>
</file>

<file path=ppt/theme/theme1.xml><?xml version="1.0" encoding="utf-8"?>
<a:theme xmlns:a="http://schemas.openxmlformats.org/drawingml/2006/main" name="NFA skabelon DK_2018">
  <a:themeElements>
    <a:clrScheme name="Beskæftigelsesministeriet 2018">
      <a:dk1>
        <a:sysClr val="windowText" lastClr="000000"/>
      </a:dk1>
      <a:lt1>
        <a:sysClr val="window" lastClr="FFFFFF"/>
      </a:lt1>
      <a:dk2>
        <a:srgbClr val="003087"/>
      </a:dk2>
      <a:lt2>
        <a:srgbClr val="E7E6E6"/>
      </a:lt2>
      <a:accent1>
        <a:srgbClr val="003087"/>
      </a:accent1>
      <a:accent2>
        <a:srgbClr val="8098C3"/>
      </a:accent2>
      <a:accent3>
        <a:srgbClr val="C8102E"/>
      </a:accent3>
      <a:accent4>
        <a:srgbClr val="E48897"/>
      </a:accent4>
      <a:accent5>
        <a:srgbClr val="BBB7B2"/>
      </a:accent5>
      <a:accent6>
        <a:srgbClr val="80E3D8"/>
      </a:accent6>
      <a:hlink>
        <a:srgbClr val="003087"/>
      </a:hlink>
      <a:folHlink>
        <a:srgbClr val="8098C3"/>
      </a:folHlink>
    </a:clrScheme>
    <a:fontScheme name="Brugerdefinere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a:defPPr>
      </a:lstStyle>
    </a:txDef>
  </a:objectDefaults>
  <a:extraClrSchemeLst/>
  <a:extLst>
    <a:ext uri="{05A4C25C-085E-4340-85A3-A5531E510DB2}">
      <thm15:themeFamily xmlns:thm15="http://schemas.microsoft.com/office/thememl/2012/main" name="Beskæftigelsesministeriet.potx" id="{77F50CD3-33BE-4A82-8ED4-D97448D3D035}" vid="{6356E5B6-054C-4E95-AE10-DB56FD0F1CB7}"/>
    </a:ext>
  </a:extLst>
</a:theme>
</file>

<file path=ppt/theme/theme10.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FA skabelon DK_2018">
  <a:themeElements>
    <a:clrScheme name="Beskæftigelsesministeriet 2018">
      <a:dk1>
        <a:sysClr val="windowText" lastClr="000000"/>
      </a:dk1>
      <a:lt1>
        <a:sysClr val="window" lastClr="FFFFFF"/>
      </a:lt1>
      <a:dk2>
        <a:srgbClr val="003087"/>
      </a:dk2>
      <a:lt2>
        <a:srgbClr val="E7E6E6"/>
      </a:lt2>
      <a:accent1>
        <a:srgbClr val="003087"/>
      </a:accent1>
      <a:accent2>
        <a:srgbClr val="8098C3"/>
      </a:accent2>
      <a:accent3>
        <a:srgbClr val="C8102E"/>
      </a:accent3>
      <a:accent4>
        <a:srgbClr val="E48897"/>
      </a:accent4>
      <a:accent5>
        <a:srgbClr val="BBB7B2"/>
      </a:accent5>
      <a:accent6>
        <a:srgbClr val="80E3D8"/>
      </a:accent6>
      <a:hlink>
        <a:srgbClr val="003087"/>
      </a:hlink>
      <a:folHlink>
        <a:srgbClr val="8098C3"/>
      </a:folHlink>
    </a:clrScheme>
    <a:fontScheme name="Brugerdefinere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a:defPPr>
      </a:lstStyle>
    </a:txDef>
  </a:objectDefaults>
  <a:extraClrSchemeLst/>
  <a:extLst>
    <a:ext uri="{05A4C25C-085E-4340-85A3-A5531E510DB2}">
      <thm15:themeFamily xmlns:thm15="http://schemas.microsoft.com/office/thememl/2012/main" name="Beskæftigelsesministeriet.potx" id="{77F50CD3-33BE-4A82-8ED4-D97448D3D035}" vid="{6356E5B6-054C-4E95-AE10-DB56FD0F1CB7}"/>
    </a:ext>
  </a:extLst>
</a:theme>
</file>

<file path=ppt/theme/theme3.xml><?xml version="1.0" encoding="utf-8"?>
<a:theme xmlns:a="http://schemas.openxmlformats.org/drawingml/2006/main" name="2_NFA skabelon DK_2018">
  <a:themeElements>
    <a:clrScheme name="Beskæftigelsesministeriet 2018">
      <a:dk1>
        <a:sysClr val="windowText" lastClr="000000"/>
      </a:dk1>
      <a:lt1>
        <a:sysClr val="window" lastClr="FFFFFF"/>
      </a:lt1>
      <a:dk2>
        <a:srgbClr val="003087"/>
      </a:dk2>
      <a:lt2>
        <a:srgbClr val="E7E6E6"/>
      </a:lt2>
      <a:accent1>
        <a:srgbClr val="003087"/>
      </a:accent1>
      <a:accent2>
        <a:srgbClr val="8098C3"/>
      </a:accent2>
      <a:accent3>
        <a:srgbClr val="C8102E"/>
      </a:accent3>
      <a:accent4>
        <a:srgbClr val="E48897"/>
      </a:accent4>
      <a:accent5>
        <a:srgbClr val="BBB7B2"/>
      </a:accent5>
      <a:accent6>
        <a:srgbClr val="80E3D8"/>
      </a:accent6>
      <a:hlink>
        <a:srgbClr val="003087"/>
      </a:hlink>
      <a:folHlink>
        <a:srgbClr val="8098C3"/>
      </a:folHlink>
    </a:clrScheme>
    <a:fontScheme name="Brugerdefinere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a:defPPr>
      </a:lstStyle>
    </a:txDef>
  </a:objectDefaults>
  <a:extraClrSchemeLst/>
  <a:extLst>
    <a:ext uri="{05A4C25C-085E-4340-85A3-A5531E510DB2}">
      <thm15:themeFamily xmlns:thm15="http://schemas.microsoft.com/office/thememl/2012/main" name="Beskæftigelsesministeriet.potx" id="{77F50CD3-33BE-4A82-8ED4-D97448D3D035}" vid="{6356E5B6-054C-4E95-AE10-DB56FD0F1CB7}"/>
    </a:ext>
  </a:extLst>
</a:theme>
</file>

<file path=ppt/theme/theme4.xml><?xml version="1.0" encoding="utf-8"?>
<a:theme xmlns:a="http://schemas.openxmlformats.org/drawingml/2006/main" name="3_NFA skabelon DK_2018">
  <a:themeElements>
    <a:clrScheme name="Beskæftigelsesministeriet 2018">
      <a:dk1>
        <a:sysClr val="windowText" lastClr="000000"/>
      </a:dk1>
      <a:lt1>
        <a:sysClr val="window" lastClr="FFFFFF"/>
      </a:lt1>
      <a:dk2>
        <a:srgbClr val="003087"/>
      </a:dk2>
      <a:lt2>
        <a:srgbClr val="E7E6E6"/>
      </a:lt2>
      <a:accent1>
        <a:srgbClr val="003087"/>
      </a:accent1>
      <a:accent2>
        <a:srgbClr val="8098C3"/>
      </a:accent2>
      <a:accent3>
        <a:srgbClr val="C8102E"/>
      </a:accent3>
      <a:accent4>
        <a:srgbClr val="E48897"/>
      </a:accent4>
      <a:accent5>
        <a:srgbClr val="BBB7B2"/>
      </a:accent5>
      <a:accent6>
        <a:srgbClr val="80E3D8"/>
      </a:accent6>
      <a:hlink>
        <a:srgbClr val="003087"/>
      </a:hlink>
      <a:folHlink>
        <a:srgbClr val="8098C3"/>
      </a:folHlink>
    </a:clrScheme>
    <a:fontScheme name="Brugerdefinere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a:defPPr>
      </a:lstStyle>
    </a:txDef>
  </a:objectDefaults>
  <a:extraClrSchemeLst/>
  <a:extLst>
    <a:ext uri="{05A4C25C-085E-4340-85A3-A5531E510DB2}">
      <thm15:themeFamily xmlns:thm15="http://schemas.microsoft.com/office/thememl/2012/main" name="Beskæftigelsesministeriet.potx" id="{77F50CD3-33BE-4A82-8ED4-D97448D3D035}" vid="{6356E5B6-054C-4E95-AE10-DB56FD0F1CB7}"/>
    </a:ext>
  </a:extLst>
</a:theme>
</file>

<file path=ppt/theme/theme5.xml><?xml version="1.0" encoding="utf-8"?>
<a:theme xmlns:a="http://schemas.openxmlformats.org/drawingml/2006/main" name="4_NFA skabelon DK_2018">
  <a:themeElements>
    <a:clrScheme name="Beskæftigelsesministeriet 2018">
      <a:dk1>
        <a:sysClr val="windowText" lastClr="000000"/>
      </a:dk1>
      <a:lt1>
        <a:sysClr val="window" lastClr="FFFFFF"/>
      </a:lt1>
      <a:dk2>
        <a:srgbClr val="003087"/>
      </a:dk2>
      <a:lt2>
        <a:srgbClr val="E7E6E6"/>
      </a:lt2>
      <a:accent1>
        <a:srgbClr val="003087"/>
      </a:accent1>
      <a:accent2>
        <a:srgbClr val="8098C3"/>
      </a:accent2>
      <a:accent3>
        <a:srgbClr val="C8102E"/>
      </a:accent3>
      <a:accent4>
        <a:srgbClr val="E48897"/>
      </a:accent4>
      <a:accent5>
        <a:srgbClr val="BBB7B2"/>
      </a:accent5>
      <a:accent6>
        <a:srgbClr val="80E3D8"/>
      </a:accent6>
      <a:hlink>
        <a:srgbClr val="003087"/>
      </a:hlink>
      <a:folHlink>
        <a:srgbClr val="8098C3"/>
      </a:folHlink>
    </a:clrScheme>
    <a:fontScheme name="Brugerdefinere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a:defPPr>
      </a:lstStyle>
    </a:txDef>
  </a:objectDefaults>
  <a:extraClrSchemeLst/>
  <a:extLst>
    <a:ext uri="{05A4C25C-085E-4340-85A3-A5531E510DB2}">
      <thm15:themeFamily xmlns:thm15="http://schemas.microsoft.com/office/thememl/2012/main" name="Beskæftigelsesministeriet.potx" id="{77F50CD3-33BE-4A82-8ED4-D97448D3D035}" vid="{6356E5B6-054C-4E95-AE10-DB56FD0F1CB7}"/>
    </a:ext>
  </a:extLst>
</a:theme>
</file>

<file path=ppt/theme/theme6.xml><?xml version="1.0" encoding="utf-8"?>
<a:theme xmlns:a="http://schemas.openxmlformats.org/drawingml/2006/main" name="5_NFA skabelon DK_2018">
  <a:themeElements>
    <a:clrScheme name="Beskæftigelsesministeriet 2018">
      <a:dk1>
        <a:sysClr val="windowText" lastClr="000000"/>
      </a:dk1>
      <a:lt1>
        <a:sysClr val="window" lastClr="FFFFFF"/>
      </a:lt1>
      <a:dk2>
        <a:srgbClr val="003087"/>
      </a:dk2>
      <a:lt2>
        <a:srgbClr val="E7E6E6"/>
      </a:lt2>
      <a:accent1>
        <a:srgbClr val="003087"/>
      </a:accent1>
      <a:accent2>
        <a:srgbClr val="8098C3"/>
      </a:accent2>
      <a:accent3>
        <a:srgbClr val="C8102E"/>
      </a:accent3>
      <a:accent4>
        <a:srgbClr val="E48897"/>
      </a:accent4>
      <a:accent5>
        <a:srgbClr val="BBB7B2"/>
      </a:accent5>
      <a:accent6>
        <a:srgbClr val="80E3D8"/>
      </a:accent6>
      <a:hlink>
        <a:srgbClr val="003087"/>
      </a:hlink>
      <a:folHlink>
        <a:srgbClr val="8098C3"/>
      </a:folHlink>
    </a:clrScheme>
    <a:fontScheme name="Brugerdefinere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a:defPPr>
      </a:lstStyle>
    </a:txDef>
  </a:objectDefaults>
  <a:extraClrSchemeLst/>
  <a:extLst>
    <a:ext uri="{05A4C25C-085E-4340-85A3-A5531E510DB2}">
      <thm15:themeFamily xmlns:thm15="http://schemas.microsoft.com/office/thememl/2012/main" name="Beskæftigelsesministeriet.potx" id="{77F50CD3-33BE-4A82-8ED4-D97448D3D035}" vid="{6356E5B6-054C-4E95-AE10-DB56FD0F1CB7}"/>
    </a:ext>
  </a:extLst>
</a:theme>
</file>

<file path=ppt/theme/theme7.xml><?xml version="1.0" encoding="utf-8"?>
<a:theme xmlns:a="http://schemas.openxmlformats.org/drawingml/2006/main" name="6_NFA skabelon DK_2018">
  <a:themeElements>
    <a:clrScheme name="Beskæftigelsesministeriet 2018">
      <a:dk1>
        <a:sysClr val="windowText" lastClr="000000"/>
      </a:dk1>
      <a:lt1>
        <a:sysClr val="window" lastClr="FFFFFF"/>
      </a:lt1>
      <a:dk2>
        <a:srgbClr val="003087"/>
      </a:dk2>
      <a:lt2>
        <a:srgbClr val="E7E6E6"/>
      </a:lt2>
      <a:accent1>
        <a:srgbClr val="003087"/>
      </a:accent1>
      <a:accent2>
        <a:srgbClr val="8098C3"/>
      </a:accent2>
      <a:accent3>
        <a:srgbClr val="C8102E"/>
      </a:accent3>
      <a:accent4>
        <a:srgbClr val="E48897"/>
      </a:accent4>
      <a:accent5>
        <a:srgbClr val="BBB7B2"/>
      </a:accent5>
      <a:accent6>
        <a:srgbClr val="80E3D8"/>
      </a:accent6>
      <a:hlink>
        <a:srgbClr val="003087"/>
      </a:hlink>
      <a:folHlink>
        <a:srgbClr val="8098C3"/>
      </a:folHlink>
    </a:clrScheme>
    <a:fontScheme name="Brugerdefinere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a:defPPr>
      </a:lstStyle>
    </a:txDef>
  </a:objectDefaults>
  <a:extraClrSchemeLst/>
  <a:extLst>
    <a:ext uri="{05A4C25C-085E-4340-85A3-A5531E510DB2}">
      <thm15:themeFamily xmlns:thm15="http://schemas.microsoft.com/office/thememl/2012/main" name="Beskæftigelsesministeriet.potx" id="{77F50CD3-33BE-4A82-8ED4-D97448D3D035}" vid="{6356E5B6-054C-4E95-AE10-DB56FD0F1CB7}"/>
    </a:ext>
  </a:extLst>
</a:theme>
</file>

<file path=ppt/theme/theme8.xml><?xml version="1.0" encoding="utf-8"?>
<a:theme xmlns:a="http://schemas.openxmlformats.org/drawingml/2006/main" name="7_NFA skabelon DK_2018">
  <a:themeElements>
    <a:clrScheme name="Beskæftigelsesministeriet 2018">
      <a:dk1>
        <a:sysClr val="windowText" lastClr="000000"/>
      </a:dk1>
      <a:lt1>
        <a:sysClr val="window" lastClr="FFFFFF"/>
      </a:lt1>
      <a:dk2>
        <a:srgbClr val="003087"/>
      </a:dk2>
      <a:lt2>
        <a:srgbClr val="E7E6E6"/>
      </a:lt2>
      <a:accent1>
        <a:srgbClr val="003087"/>
      </a:accent1>
      <a:accent2>
        <a:srgbClr val="8098C3"/>
      </a:accent2>
      <a:accent3>
        <a:srgbClr val="C8102E"/>
      </a:accent3>
      <a:accent4>
        <a:srgbClr val="E48897"/>
      </a:accent4>
      <a:accent5>
        <a:srgbClr val="BBB7B2"/>
      </a:accent5>
      <a:accent6>
        <a:srgbClr val="80E3D8"/>
      </a:accent6>
      <a:hlink>
        <a:srgbClr val="003087"/>
      </a:hlink>
      <a:folHlink>
        <a:srgbClr val="8098C3"/>
      </a:folHlink>
    </a:clrScheme>
    <a:fontScheme name="Brugerdefinere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a:defPPr>
      </a:lstStyle>
    </a:txDef>
  </a:objectDefaults>
  <a:extraClrSchemeLst/>
  <a:extLst>
    <a:ext uri="{05A4C25C-085E-4340-85A3-A5531E510DB2}">
      <thm15:themeFamily xmlns:thm15="http://schemas.microsoft.com/office/thememl/2012/main" name="Beskæftigelsesministeriet.potx" id="{77F50CD3-33BE-4A82-8ED4-D97448D3D035}" vid="{6356E5B6-054C-4E95-AE10-DB56FD0F1CB7}"/>
    </a:ext>
  </a:extLst>
</a:theme>
</file>

<file path=ppt/theme/theme9.xml><?xml version="1.0" encoding="utf-8"?>
<a:theme xmlns:a="http://schemas.openxmlformats.org/drawingml/2006/main" name="8_NFA skabelon DK_2018">
  <a:themeElements>
    <a:clrScheme name="Beskæftigelsesministeriet 2018">
      <a:dk1>
        <a:sysClr val="windowText" lastClr="000000"/>
      </a:dk1>
      <a:lt1>
        <a:sysClr val="window" lastClr="FFFFFF"/>
      </a:lt1>
      <a:dk2>
        <a:srgbClr val="003087"/>
      </a:dk2>
      <a:lt2>
        <a:srgbClr val="E7E6E6"/>
      </a:lt2>
      <a:accent1>
        <a:srgbClr val="003087"/>
      </a:accent1>
      <a:accent2>
        <a:srgbClr val="8098C3"/>
      </a:accent2>
      <a:accent3>
        <a:srgbClr val="C8102E"/>
      </a:accent3>
      <a:accent4>
        <a:srgbClr val="E48897"/>
      </a:accent4>
      <a:accent5>
        <a:srgbClr val="BBB7B2"/>
      </a:accent5>
      <a:accent6>
        <a:srgbClr val="80E3D8"/>
      </a:accent6>
      <a:hlink>
        <a:srgbClr val="003087"/>
      </a:hlink>
      <a:folHlink>
        <a:srgbClr val="8098C3"/>
      </a:folHlink>
    </a:clrScheme>
    <a:fontScheme name="Brugerdefinere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a:defPPr>
      </a:lstStyle>
    </a:txDef>
  </a:objectDefaults>
  <a:extraClrSchemeLst/>
  <a:extLst>
    <a:ext uri="{05A4C25C-085E-4340-85A3-A5531E510DB2}">
      <thm15:themeFamily xmlns:thm15="http://schemas.microsoft.com/office/thememl/2012/main" name="Beskæftigelsesministeriet.potx" id="{77F50CD3-33BE-4A82-8ED4-D97448D3D035}" vid="{6356E5B6-054C-4E95-AE10-DB56FD0F1CB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4E10ADEF3388548994A36C44760CC00" ma:contentTypeVersion="13" ma:contentTypeDescription="Opret et nyt dokument." ma:contentTypeScope="" ma:versionID="611c8a60b29b6c981b53108000b32cce">
  <xsd:schema xmlns:xsd="http://www.w3.org/2001/XMLSchema" xmlns:xs="http://www.w3.org/2001/XMLSchema" xmlns:p="http://schemas.microsoft.com/office/2006/metadata/properties" xmlns:ns2="1d0e8183-e62f-42b4-8b95-8789cecfebf2" xmlns:ns3="e7b00380-37a4-4990-b1d3-039f4a76a97e" targetNamespace="http://schemas.microsoft.com/office/2006/metadata/properties" ma:root="true" ma:fieldsID="22487889902fec49d9dd35efa2078ac0" ns2:_="" ns3:_="">
    <xsd:import namespace="1d0e8183-e62f-42b4-8b95-8789cecfebf2"/>
    <xsd:import namespace="e7b00380-37a4-4990-b1d3-039f4a76a9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e8183-e62f-42b4-8b95-8789cecfeb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b00380-37a4-4990-b1d3-039f4a76a97e"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2ECFC2-7A7C-4123-B790-D27B68EC9B2E}"/>
</file>

<file path=customXml/itemProps2.xml><?xml version="1.0" encoding="utf-8"?>
<ds:datastoreItem xmlns:ds="http://schemas.openxmlformats.org/officeDocument/2006/customXml" ds:itemID="{96DB567F-29BA-4B23-9852-6B817AB3A802}"/>
</file>

<file path=customXml/itemProps3.xml><?xml version="1.0" encoding="utf-8"?>
<ds:datastoreItem xmlns:ds="http://schemas.openxmlformats.org/officeDocument/2006/customXml" ds:itemID="{F4A371E2-A7A4-49B1-AB50-1D27D3EDA005}"/>
</file>

<file path=docProps/app.xml><?xml version="1.0" encoding="utf-8"?>
<Properties xmlns="http://schemas.openxmlformats.org/officeDocument/2006/extended-properties" xmlns:vt="http://schemas.openxmlformats.org/officeDocument/2006/docPropsVTypes">
  <Template>NFA skabelon DK_2018</Template>
  <TotalTime>0</TotalTime>
  <Words>1561</Words>
  <Application>Microsoft Office PowerPoint</Application>
  <PresentationFormat>Widescreen</PresentationFormat>
  <Paragraphs>188</Paragraphs>
  <Slides>20</Slides>
  <Notes>4</Notes>
  <HiddenSlides>0</HiddenSlides>
  <MMClips>0</MMClips>
  <ScaleCrop>false</ScaleCrop>
  <HeadingPairs>
    <vt:vector size="6" baseType="variant">
      <vt:variant>
        <vt:lpstr>Benyttede skrifttyper</vt:lpstr>
      </vt:variant>
      <vt:variant>
        <vt:i4>5</vt:i4>
      </vt:variant>
      <vt:variant>
        <vt:lpstr>Tema</vt:lpstr>
      </vt:variant>
      <vt:variant>
        <vt:i4>9</vt:i4>
      </vt:variant>
      <vt:variant>
        <vt:lpstr>Slidetitler</vt:lpstr>
      </vt:variant>
      <vt:variant>
        <vt:i4>20</vt:i4>
      </vt:variant>
    </vt:vector>
  </HeadingPairs>
  <TitlesOfParts>
    <vt:vector size="34" baseType="lpstr">
      <vt:lpstr>Arial</vt:lpstr>
      <vt:lpstr>Calibri</vt:lpstr>
      <vt:lpstr>Palatino Linotype</vt:lpstr>
      <vt:lpstr>Times New Roman</vt:lpstr>
      <vt:lpstr>Verdana</vt:lpstr>
      <vt:lpstr>NFA skabelon DK_2018</vt:lpstr>
      <vt:lpstr>1_NFA skabelon DK_2018</vt:lpstr>
      <vt:lpstr>2_NFA skabelon DK_2018</vt:lpstr>
      <vt:lpstr>3_NFA skabelon DK_2018</vt:lpstr>
      <vt:lpstr>4_NFA skabelon DK_2018</vt:lpstr>
      <vt:lpstr>5_NFA skabelon DK_2018</vt:lpstr>
      <vt:lpstr>6_NFA skabelon DK_2018</vt:lpstr>
      <vt:lpstr>7_NFA skabelon DK_2018</vt:lpstr>
      <vt:lpstr>8_NFA skabelon DK_2018</vt:lpstr>
      <vt:lpstr>Seksuel chikane - Forekomst og psykiske konsekvenser   </vt:lpstr>
      <vt:lpstr>Indhold</vt:lpstr>
      <vt:lpstr>Hvad er seksuel chikane?</vt:lpstr>
      <vt:lpstr>Hvor hyppigt er seksuel chikane?</vt:lpstr>
      <vt:lpstr>Hvilke job er mest udsat?</vt:lpstr>
      <vt:lpstr>Hvilke brancher er mest udsat?</vt:lpstr>
      <vt:lpstr>Hvem udøver chikanen?</vt:lpstr>
      <vt:lpstr>Forskellige spørgemetoder giver forskellige svar</vt:lpstr>
      <vt:lpstr>Spørgeskema om uønsket seksuel opmærksomhed og chikane (SUSO)</vt:lpstr>
      <vt:lpstr>Spørgeskema om uønsket seksuel opmærksomhed og chikane (SUSO)</vt:lpstr>
      <vt:lpstr>Konsekvenser af seksuel chikane</vt:lpstr>
      <vt:lpstr>Mulige psykiske konsekvenser af seksuel chikane</vt:lpstr>
      <vt:lpstr>Seksuel chikane og depressive symptomer</vt:lpstr>
      <vt:lpstr>Seksuel chikane og depressive symptomer</vt:lpstr>
      <vt:lpstr>Seksuel chikane og depressive symptomer</vt:lpstr>
      <vt:lpstr>Seksuel chikane og depressive symptomer</vt:lpstr>
      <vt:lpstr>Seksuel chikane og depressive symptomer</vt:lpstr>
      <vt:lpstr>Seksuel chikane og risiko for selvmord</vt:lpstr>
      <vt:lpstr>Seksuel chikane og risiko for selvmord</vt:lpstr>
      <vt:lpstr>Opsummering om mulige psykiske konsekvenser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2019-03-14T07:08:54Z</dcterms:created>
  <dcterms:modified xsi:type="dcterms:W3CDTF">2022-01-19T10:36:25Z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0x01010004E10ADEF3388548994A36C44760CC00</vt:lpwstr>
  </property>
</Properties>
</file>